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1176" r:id="rId2"/>
    <p:sldId id="263" r:id="rId3"/>
    <p:sldId id="285" r:id="rId4"/>
    <p:sldId id="321" r:id="rId5"/>
    <p:sldId id="318" r:id="rId6"/>
    <p:sldId id="267" r:id="rId7"/>
    <p:sldId id="319" r:id="rId8"/>
    <p:sldId id="270" r:id="rId9"/>
    <p:sldId id="271" r:id="rId10"/>
    <p:sldId id="314" r:id="rId11"/>
    <p:sldId id="273" r:id="rId12"/>
    <p:sldId id="274" r:id="rId13"/>
    <p:sldId id="275" r:id="rId14"/>
    <p:sldId id="316" r:id="rId15"/>
    <p:sldId id="277" r:id="rId16"/>
    <p:sldId id="317" r:id="rId17"/>
    <p:sldId id="320" r:id="rId18"/>
    <p:sldId id="322" r:id="rId19"/>
    <p:sldId id="279" r:id="rId20"/>
    <p:sldId id="280" r:id="rId21"/>
    <p:sldId id="282" r:id="rId22"/>
    <p:sldId id="283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2E6FE7-794C-4011-8CF9-BC8F154BAE03}" type="doc">
      <dgm:prSet loTypeId="urn:microsoft.com/office/officeart/2005/8/layout/lProcess3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A8607F01-17F3-4133-BE69-C849EC60EB10}">
      <dgm:prSet phldrT="[Text]"/>
      <dgm:spPr/>
      <dgm:t>
        <a:bodyPr/>
        <a:lstStyle/>
        <a:p>
          <a:r>
            <a:rPr lang="en-US" dirty="0"/>
            <a:t>PHASE 1</a:t>
          </a:r>
          <a:endParaRPr lang="en-IN" dirty="0"/>
        </a:p>
      </dgm:t>
    </dgm:pt>
    <dgm:pt modelId="{15AD19D5-6C52-4EC5-A342-130AA95A50BA}" type="parTrans" cxnId="{A20694A6-AE63-4BDF-B90E-ED3C4DD6A575}">
      <dgm:prSet/>
      <dgm:spPr/>
      <dgm:t>
        <a:bodyPr/>
        <a:lstStyle/>
        <a:p>
          <a:endParaRPr lang="en-IN" sz="2800"/>
        </a:p>
      </dgm:t>
    </dgm:pt>
    <dgm:pt modelId="{E1F92C63-2FFD-4E91-AA51-9058A7A03D0C}" type="sibTrans" cxnId="{A20694A6-AE63-4BDF-B90E-ED3C4DD6A575}">
      <dgm:prSet/>
      <dgm:spPr/>
      <dgm:t>
        <a:bodyPr/>
        <a:lstStyle/>
        <a:p>
          <a:endParaRPr lang="en-IN"/>
        </a:p>
      </dgm:t>
    </dgm:pt>
    <dgm:pt modelId="{B46988CA-8480-445C-824E-091601D694F9}">
      <dgm:prSet phldrT="[Text]"/>
      <dgm:spPr/>
      <dgm:t>
        <a:bodyPr/>
        <a:lstStyle/>
        <a:p>
          <a:r>
            <a:rPr lang="en-US"/>
            <a:t>VOYAGE INSTRUCTION</a:t>
          </a:r>
          <a:endParaRPr lang="en-IN"/>
        </a:p>
      </dgm:t>
    </dgm:pt>
    <dgm:pt modelId="{1F4C5FBC-FF40-4FB1-AB7E-94423C7B029B}" type="parTrans" cxnId="{93437A80-DFF0-45E1-AF06-4597F1812602}">
      <dgm:prSet/>
      <dgm:spPr/>
      <dgm:t>
        <a:bodyPr/>
        <a:lstStyle/>
        <a:p>
          <a:endParaRPr lang="en-IN" sz="2800"/>
        </a:p>
      </dgm:t>
    </dgm:pt>
    <dgm:pt modelId="{E3AAE408-C8DF-4428-A72E-B2608735F133}" type="sibTrans" cxnId="{93437A80-DFF0-45E1-AF06-4597F1812602}">
      <dgm:prSet/>
      <dgm:spPr/>
      <dgm:t>
        <a:bodyPr/>
        <a:lstStyle/>
        <a:p>
          <a:endParaRPr lang="en-IN"/>
        </a:p>
      </dgm:t>
    </dgm:pt>
    <dgm:pt modelId="{171C24F4-6149-4E6D-9DC3-5F22C011F242}">
      <dgm:prSet phldrT="[Text]"/>
      <dgm:spPr/>
      <dgm:t>
        <a:bodyPr/>
        <a:lstStyle/>
        <a:p>
          <a:r>
            <a:rPr lang="en-US"/>
            <a:t>HOLD PREPARATIONS</a:t>
          </a:r>
          <a:endParaRPr lang="en-IN"/>
        </a:p>
      </dgm:t>
    </dgm:pt>
    <dgm:pt modelId="{1271CE46-00F2-4318-9A48-7F70FB20F5A3}" type="parTrans" cxnId="{841D638B-310F-4492-8981-CE2A1A862C9E}">
      <dgm:prSet/>
      <dgm:spPr/>
      <dgm:t>
        <a:bodyPr/>
        <a:lstStyle/>
        <a:p>
          <a:endParaRPr lang="en-IN" sz="2800"/>
        </a:p>
      </dgm:t>
    </dgm:pt>
    <dgm:pt modelId="{78D87F29-0323-47A1-8DCC-60C19AC298E6}" type="sibTrans" cxnId="{841D638B-310F-4492-8981-CE2A1A862C9E}">
      <dgm:prSet/>
      <dgm:spPr/>
      <dgm:t>
        <a:bodyPr/>
        <a:lstStyle/>
        <a:p>
          <a:endParaRPr lang="en-IN"/>
        </a:p>
      </dgm:t>
    </dgm:pt>
    <dgm:pt modelId="{C3E29526-3613-4AE3-A337-EC4304183A09}">
      <dgm:prSet phldrT="[Text]"/>
      <dgm:spPr/>
      <dgm:t>
        <a:bodyPr/>
        <a:lstStyle/>
        <a:p>
          <a:r>
            <a:rPr lang="en-US" dirty="0"/>
            <a:t>PHASE 2</a:t>
          </a:r>
          <a:endParaRPr lang="en-IN" dirty="0"/>
        </a:p>
      </dgm:t>
    </dgm:pt>
    <dgm:pt modelId="{EE085D3D-42F1-40E0-8741-24367AC66B50}" type="parTrans" cxnId="{5E891E87-DCFD-4864-9654-89F703F6A6C8}">
      <dgm:prSet/>
      <dgm:spPr/>
      <dgm:t>
        <a:bodyPr/>
        <a:lstStyle/>
        <a:p>
          <a:endParaRPr lang="en-IN" sz="2800"/>
        </a:p>
      </dgm:t>
    </dgm:pt>
    <dgm:pt modelId="{B6E9C2CB-881D-4AD9-BC1F-E74CF196F859}" type="sibTrans" cxnId="{5E891E87-DCFD-4864-9654-89F703F6A6C8}">
      <dgm:prSet/>
      <dgm:spPr/>
      <dgm:t>
        <a:bodyPr/>
        <a:lstStyle/>
        <a:p>
          <a:endParaRPr lang="en-IN"/>
        </a:p>
      </dgm:t>
    </dgm:pt>
    <dgm:pt modelId="{3ADE058B-42DC-4A1F-98DC-4A9723F4FD94}">
      <dgm:prSet phldrT="[Text]"/>
      <dgm:spPr/>
      <dgm:t>
        <a:bodyPr/>
        <a:lstStyle/>
        <a:p>
          <a:r>
            <a:rPr lang="en-US"/>
            <a:t>CARGO MONITORING</a:t>
          </a:r>
          <a:endParaRPr lang="en-IN"/>
        </a:p>
      </dgm:t>
    </dgm:pt>
    <dgm:pt modelId="{B267A0F1-CBCA-4A1F-8CB7-32FD6ABC6089}" type="parTrans" cxnId="{5626220F-3D1F-4558-B762-23CF5C562B89}">
      <dgm:prSet/>
      <dgm:spPr/>
      <dgm:t>
        <a:bodyPr/>
        <a:lstStyle/>
        <a:p>
          <a:endParaRPr lang="en-IN" sz="2800"/>
        </a:p>
      </dgm:t>
    </dgm:pt>
    <dgm:pt modelId="{AF6E60D4-ACEF-4A5C-9678-469A1722D0C2}" type="sibTrans" cxnId="{5626220F-3D1F-4558-B762-23CF5C562B89}">
      <dgm:prSet/>
      <dgm:spPr/>
      <dgm:t>
        <a:bodyPr/>
        <a:lstStyle/>
        <a:p>
          <a:endParaRPr lang="en-IN"/>
        </a:p>
      </dgm:t>
    </dgm:pt>
    <dgm:pt modelId="{83F6B22F-0100-4BB4-8910-6D074AA96334}">
      <dgm:prSet phldrT="[Text]"/>
      <dgm:spPr/>
      <dgm:t>
        <a:bodyPr/>
        <a:lstStyle/>
        <a:p>
          <a:r>
            <a:rPr lang="en-US"/>
            <a:t>CARGO GUIDANCE</a:t>
          </a:r>
          <a:endParaRPr lang="en-IN"/>
        </a:p>
      </dgm:t>
    </dgm:pt>
    <dgm:pt modelId="{1862D341-0A48-4A9C-8926-EFEB4596EDF5}" type="parTrans" cxnId="{661C362B-122F-4F98-8B1D-C3F6E8D29F9C}">
      <dgm:prSet/>
      <dgm:spPr/>
      <dgm:t>
        <a:bodyPr/>
        <a:lstStyle/>
        <a:p>
          <a:endParaRPr lang="en-IN" sz="2800"/>
        </a:p>
      </dgm:t>
    </dgm:pt>
    <dgm:pt modelId="{CB814022-F440-4214-B504-EA92C2F49739}" type="sibTrans" cxnId="{661C362B-122F-4F98-8B1D-C3F6E8D29F9C}">
      <dgm:prSet/>
      <dgm:spPr/>
      <dgm:t>
        <a:bodyPr/>
        <a:lstStyle/>
        <a:p>
          <a:endParaRPr lang="en-IN"/>
        </a:p>
      </dgm:t>
    </dgm:pt>
    <dgm:pt modelId="{B520B098-FE53-431F-BD00-70C4F4C0C1F8}">
      <dgm:prSet phldrT="[Text]"/>
      <dgm:spPr/>
      <dgm:t>
        <a:bodyPr/>
        <a:lstStyle/>
        <a:p>
          <a:r>
            <a:rPr lang="en-US" dirty="0"/>
            <a:t>PHASE 3</a:t>
          </a:r>
          <a:endParaRPr lang="en-IN" dirty="0"/>
        </a:p>
      </dgm:t>
    </dgm:pt>
    <dgm:pt modelId="{CA90155A-90B9-4FBD-8689-BC8DE5BAD4C5}" type="parTrans" cxnId="{CD247734-C542-466B-95C1-D006D8ADEB78}">
      <dgm:prSet/>
      <dgm:spPr/>
      <dgm:t>
        <a:bodyPr/>
        <a:lstStyle/>
        <a:p>
          <a:endParaRPr lang="en-IN" sz="2800"/>
        </a:p>
      </dgm:t>
    </dgm:pt>
    <dgm:pt modelId="{EAD358BC-8FB1-42BB-A258-FABD24EC4074}" type="sibTrans" cxnId="{CD247734-C542-466B-95C1-D006D8ADEB78}">
      <dgm:prSet/>
      <dgm:spPr/>
      <dgm:t>
        <a:bodyPr/>
        <a:lstStyle/>
        <a:p>
          <a:endParaRPr lang="en-IN"/>
        </a:p>
      </dgm:t>
    </dgm:pt>
    <dgm:pt modelId="{780E1EC6-90E7-4477-96D7-7A0607E31509}">
      <dgm:prSet phldrT="[Text]"/>
      <dgm:spPr/>
      <dgm:t>
        <a:bodyPr/>
        <a:lstStyle/>
        <a:p>
          <a:r>
            <a:rPr lang="en-US"/>
            <a:t>CLAIMS HANDLING</a:t>
          </a:r>
          <a:endParaRPr lang="en-IN"/>
        </a:p>
      </dgm:t>
    </dgm:pt>
    <dgm:pt modelId="{F3CB0E1D-E96B-4EC8-9B9A-301CCDE10769}" type="parTrans" cxnId="{A29CB2FD-5278-43A7-BABA-9B8ED54C01A7}">
      <dgm:prSet/>
      <dgm:spPr/>
      <dgm:t>
        <a:bodyPr/>
        <a:lstStyle/>
        <a:p>
          <a:endParaRPr lang="en-IN" sz="2800"/>
        </a:p>
      </dgm:t>
    </dgm:pt>
    <dgm:pt modelId="{20559755-447F-4A8F-AEB3-DDDA26E4DA7F}" type="sibTrans" cxnId="{A29CB2FD-5278-43A7-BABA-9B8ED54C01A7}">
      <dgm:prSet/>
      <dgm:spPr/>
      <dgm:t>
        <a:bodyPr/>
        <a:lstStyle/>
        <a:p>
          <a:endParaRPr lang="en-IN"/>
        </a:p>
      </dgm:t>
    </dgm:pt>
    <dgm:pt modelId="{14120BC3-99CB-4C76-8194-64B8EC427A93}">
      <dgm:prSet phldrT="[Text]"/>
      <dgm:spPr/>
      <dgm:t>
        <a:bodyPr/>
        <a:lstStyle/>
        <a:p>
          <a:r>
            <a:rPr lang="en-US"/>
            <a:t>BUSINESS INTELLIGENCE </a:t>
          </a:r>
          <a:endParaRPr lang="en-IN"/>
        </a:p>
      </dgm:t>
    </dgm:pt>
    <dgm:pt modelId="{D9903460-51DB-4271-A917-339E2A7A90B7}" type="parTrans" cxnId="{B8C6D610-C6AC-4378-9478-129C547A3374}">
      <dgm:prSet/>
      <dgm:spPr/>
      <dgm:t>
        <a:bodyPr/>
        <a:lstStyle/>
        <a:p>
          <a:endParaRPr lang="en-IN" sz="2800"/>
        </a:p>
      </dgm:t>
    </dgm:pt>
    <dgm:pt modelId="{A0ED0F21-74AB-40F6-A738-BFBD965621BE}" type="sibTrans" cxnId="{B8C6D610-C6AC-4378-9478-129C547A3374}">
      <dgm:prSet/>
      <dgm:spPr/>
      <dgm:t>
        <a:bodyPr/>
        <a:lstStyle/>
        <a:p>
          <a:endParaRPr lang="en-IN"/>
        </a:p>
      </dgm:t>
    </dgm:pt>
    <dgm:pt modelId="{1113B223-44FB-4613-9EB8-8FEC0D242DB6}" type="pres">
      <dgm:prSet presAssocID="{662E6FE7-794C-4011-8CF9-BC8F154BAE03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91828FE3-5F48-45B5-8140-B6E295B6BED2}" type="pres">
      <dgm:prSet presAssocID="{A8607F01-17F3-4133-BE69-C849EC60EB10}" presName="horFlow" presStyleCnt="0"/>
      <dgm:spPr/>
    </dgm:pt>
    <dgm:pt modelId="{48832B7D-BCAA-4589-8AD2-6E718202F287}" type="pres">
      <dgm:prSet presAssocID="{A8607F01-17F3-4133-BE69-C849EC60EB10}" presName="bigChev" presStyleLbl="node1" presStyleIdx="0" presStyleCnt="3"/>
      <dgm:spPr/>
    </dgm:pt>
    <dgm:pt modelId="{C94D51FF-D7E0-437A-896A-CFDB76E9918B}" type="pres">
      <dgm:prSet presAssocID="{1F4C5FBC-FF40-4FB1-AB7E-94423C7B029B}" presName="parTrans" presStyleCnt="0"/>
      <dgm:spPr/>
    </dgm:pt>
    <dgm:pt modelId="{E47B77F3-1BFA-481F-A80B-E6F825556534}" type="pres">
      <dgm:prSet presAssocID="{B46988CA-8480-445C-824E-091601D694F9}" presName="node" presStyleLbl="alignAccFollowNode1" presStyleIdx="0" presStyleCnt="6">
        <dgm:presLayoutVars>
          <dgm:bulletEnabled val="1"/>
        </dgm:presLayoutVars>
      </dgm:prSet>
      <dgm:spPr/>
    </dgm:pt>
    <dgm:pt modelId="{1A6F90AF-0FB4-4727-B3CA-095D94651E96}" type="pres">
      <dgm:prSet presAssocID="{E3AAE408-C8DF-4428-A72E-B2608735F133}" presName="sibTrans" presStyleCnt="0"/>
      <dgm:spPr/>
    </dgm:pt>
    <dgm:pt modelId="{07B234DA-9974-44F5-ABCB-19BF15A620BE}" type="pres">
      <dgm:prSet presAssocID="{171C24F4-6149-4E6D-9DC3-5F22C011F242}" presName="node" presStyleLbl="alignAccFollowNode1" presStyleIdx="1" presStyleCnt="6">
        <dgm:presLayoutVars>
          <dgm:bulletEnabled val="1"/>
        </dgm:presLayoutVars>
      </dgm:prSet>
      <dgm:spPr/>
    </dgm:pt>
    <dgm:pt modelId="{D7CFD50E-B732-4175-8875-0E747CF907F3}" type="pres">
      <dgm:prSet presAssocID="{A8607F01-17F3-4133-BE69-C849EC60EB10}" presName="vSp" presStyleCnt="0"/>
      <dgm:spPr/>
    </dgm:pt>
    <dgm:pt modelId="{9EB180CD-E282-4F29-BA9C-5FF796265978}" type="pres">
      <dgm:prSet presAssocID="{C3E29526-3613-4AE3-A337-EC4304183A09}" presName="horFlow" presStyleCnt="0"/>
      <dgm:spPr/>
    </dgm:pt>
    <dgm:pt modelId="{C39BFFEA-C3FE-40E2-8296-46F2E70C35ED}" type="pres">
      <dgm:prSet presAssocID="{C3E29526-3613-4AE3-A337-EC4304183A09}" presName="bigChev" presStyleLbl="node1" presStyleIdx="1" presStyleCnt="3"/>
      <dgm:spPr/>
    </dgm:pt>
    <dgm:pt modelId="{CE774886-82A3-4D2B-A189-617D1E7841D3}" type="pres">
      <dgm:prSet presAssocID="{B267A0F1-CBCA-4A1F-8CB7-32FD6ABC6089}" presName="parTrans" presStyleCnt="0"/>
      <dgm:spPr/>
    </dgm:pt>
    <dgm:pt modelId="{EE2EDAB5-1088-4CEE-9EDB-67C180D9A47F}" type="pres">
      <dgm:prSet presAssocID="{3ADE058B-42DC-4A1F-98DC-4A9723F4FD94}" presName="node" presStyleLbl="alignAccFollowNode1" presStyleIdx="2" presStyleCnt="6">
        <dgm:presLayoutVars>
          <dgm:bulletEnabled val="1"/>
        </dgm:presLayoutVars>
      </dgm:prSet>
      <dgm:spPr/>
    </dgm:pt>
    <dgm:pt modelId="{0DC716B5-6B5D-420E-86E4-03468ADF4D28}" type="pres">
      <dgm:prSet presAssocID="{AF6E60D4-ACEF-4A5C-9678-469A1722D0C2}" presName="sibTrans" presStyleCnt="0"/>
      <dgm:spPr/>
    </dgm:pt>
    <dgm:pt modelId="{9A73FB7A-DFDA-45DD-8351-BDEBB79B493E}" type="pres">
      <dgm:prSet presAssocID="{83F6B22F-0100-4BB4-8910-6D074AA96334}" presName="node" presStyleLbl="alignAccFollowNode1" presStyleIdx="3" presStyleCnt="6">
        <dgm:presLayoutVars>
          <dgm:bulletEnabled val="1"/>
        </dgm:presLayoutVars>
      </dgm:prSet>
      <dgm:spPr/>
    </dgm:pt>
    <dgm:pt modelId="{888649F3-0962-45AE-A357-1DB9D4E1FD2D}" type="pres">
      <dgm:prSet presAssocID="{C3E29526-3613-4AE3-A337-EC4304183A09}" presName="vSp" presStyleCnt="0"/>
      <dgm:spPr/>
    </dgm:pt>
    <dgm:pt modelId="{6474F31A-DB76-44B4-ABEF-9DA38E59D4F1}" type="pres">
      <dgm:prSet presAssocID="{B520B098-FE53-431F-BD00-70C4F4C0C1F8}" presName="horFlow" presStyleCnt="0"/>
      <dgm:spPr/>
    </dgm:pt>
    <dgm:pt modelId="{55FEB9DC-44AD-4F91-BA08-301BB77974C1}" type="pres">
      <dgm:prSet presAssocID="{B520B098-FE53-431F-BD00-70C4F4C0C1F8}" presName="bigChev" presStyleLbl="node1" presStyleIdx="2" presStyleCnt="3"/>
      <dgm:spPr/>
    </dgm:pt>
    <dgm:pt modelId="{5C85D516-DECC-4DC5-8B5E-CDF032697EE6}" type="pres">
      <dgm:prSet presAssocID="{F3CB0E1D-E96B-4EC8-9B9A-301CCDE10769}" presName="parTrans" presStyleCnt="0"/>
      <dgm:spPr/>
    </dgm:pt>
    <dgm:pt modelId="{FAFBC10E-C5ED-4612-91EC-4C8FA769913B}" type="pres">
      <dgm:prSet presAssocID="{780E1EC6-90E7-4477-96D7-7A0607E31509}" presName="node" presStyleLbl="alignAccFollowNode1" presStyleIdx="4" presStyleCnt="6">
        <dgm:presLayoutVars>
          <dgm:bulletEnabled val="1"/>
        </dgm:presLayoutVars>
      </dgm:prSet>
      <dgm:spPr/>
    </dgm:pt>
    <dgm:pt modelId="{71DE8EFA-C3F8-47A8-91BF-BE25B913201F}" type="pres">
      <dgm:prSet presAssocID="{20559755-447F-4A8F-AEB3-DDDA26E4DA7F}" presName="sibTrans" presStyleCnt="0"/>
      <dgm:spPr/>
    </dgm:pt>
    <dgm:pt modelId="{1A43BA6A-94E0-47DF-8488-1BF4DB390B74}" type="pres">
      <dgm:prSet presAssocID="{14120BC3-99CB-4C76-8194-64B8EC427A93}" presName="node" presStyleLbl="alignAccFollowNode1" presStyleIdx="5" presStyleCnt="6">
        <dgm:presLayoutVars>
          <dgm:bulletEnabled val="1"/>
        </dgm:presLayoutVars>
      </dgm:prSet>
      <dgm:spPr/>
    </dgm:pt>
  </dgm:ptLst>
  <dgm:cxnLst>
    <dgm:cxn modelId="{5F29E006-8C3C-46FF-8FFD-6F89C1B6D0F1}" type="presOf" srcId="{83F6B22F-0100-4BB4-8910-6D074AA96334}" destId="{9A73FB7A-DFDA-45DD-8351-BDEBB79B493E}" srcOrd="0" destOrd="0" presId="urn:microsoft.com/office/officeart/2005/8/layout/lProcess3"/>
    <dgm:cxn modelId="{5626220F-3D1F-4558-B762-23CF5C562B89}" srcId="{C3E29526-3613-4AE3-A337-EC4304183A09}" destId="{3ADE058B-42DC-4A1F-98DC-4A9723F4FD94}" srcOrd="0" destOrd="0" parTransId="{B267A0F1-CBCA-4A1F-8CB7-32FD6ABC6089}" sibTransId="{AF6E60D4-ACEF-4A5C-9678-469A1722D0C2}"/>
    <dgm:cxn modelId="{B8C6D610-C6AC-4378-9478-129C547A3374}" srcId="{B520B098-FE53-431F-BD00-70C4F4C0C1F8}" destId="{14120BC3-99CB-4C76-8194-64B8EC427A93}" srcOrd="1" destOrd="0" parTransId="{D9903460-51DB-4271-A917-339E2A7A90B7}" sibTransId="{A0ED0F21-74AB-40F6-A738-BFBD965621BE}"/>
    <dgm:cxn modelId="{C393E124-F191-4A9A-8CCA-645FD6040A64}" type="presOf" srcId="{662E6FE7-794C-4011-8CF9-BC8F154BAE03}" destId="{1113B223-44FB-4613-9EB8-8FEC0D242DB6}" srcOrd="0" destOrd="0" presId="urn:microsoft.com/office/officeart/2005/8/layout/lProcess3"/>
    <dgm:cxn modelId="{661C362B-122F-4F98-8B1D-C3F6E8D29F9C}" srcId="{C3E29526-3613-4AE3-A337-EC4304183A09}" destId="{83F6B22F-0100-4BB4-8910-6D074AA96334}" srcOrd="1" destOrd="0" parTransId="{1862D341-0A48-4A9C-8926-EFEB4596EDF5}" sibTransId="{CB814022-F440-4214-B504-EA92C2F49739}"/>
    <dgm:cxn modelId="{CD247734-C542-466B-95C1-D006D8ADEB78}" srcId="{662E6FE7-794C-4011-8CF9-BC8F154BAE03}" destId="{B520B098-FE53-431F-BD00-70C4F4C0C1F8}" srcOrd="2" destOrd="0" parTransId="{CA90155A-90B9-4FBD-8689-BC8DE5BAD4C5}" sibTransId="{EAD358BC-8FB1-42BB-A258-FABD24EC4074}"/>
    <dgm:cxn modelId="{7C992867-67F2-448E-9EF3-158FCF24EFC7}" type="presOf" srcId="{B520B098-FE53-431F-BD00-70C4F4C0C1F8}" destId="{55FEB9DC-44AD-4F91-BA08-301BB77974C1}" srcOrd="0" destOrd="0" presId="urn:microsoft.com/office/officeart/2005/8/layout/lProcess3"/>
    <dgm:cxn modelId="{B50F8B6F-48F8-4A39-AA5B-EE94D06C587A}" type="presOf" srcId="{C3E29526-3613-4AE3-A337-EC4304183A09}" destId="{C39BFFEA-C3FE-40E2-8296-46F2E70C35ED}" srcOrd="0" destOrd="0" presId="urn:microsoft.com/office/officeart/2005/8/layout/lProcess3"/>
    <dgm:cxn modelId="{6B148A7F-E2ED-41E0-9F18-C135A9F1A1F8}" type="presOf" srcId="{171C24F4-6149-4E6D-9DC3-5F22C011F242}" destId="{07B234DA-9974-44F5-ABCB-19BF15A620BE}" srcOrd="0" destOrd="0" presId="urn:microsoft.com/office/officeart/2005/8/layout/lProcess3"/>
    <dgm:cxn modelId="{93437A80-DFF0-45E1-AF06-4597F1812602}" srcId="{A8607F01-17F3-4133-BE69-C849EC60EB10}" destId="{B46988CA-8480-445C-824E-091601D694F9}" srcOrd="0" destOrd="0" parTransId="{1F4C5FBC-FF40-4FB1-AB7E-94423C7B029B}" sibTransId="{E3AAE408-C8DF-4428-A72E-B2608735F133}"/>
    <dgm:cxn modelId="{25755B85-0AD6-4204-B7E9-14311BD1B2BB}" type="presOf" srcId="{3ADE058B-42DC-4A1F-98DC-4A9723F4FD94}" destId="{EE2EDAB5-1088-4CEE-9EDB-67C180D9A47F}" srcOrd="0" destOrd="0" presId="urn:microsoft.com/office/officeart/2005/8/layout/lProcess3"/>
    <dgm:cxn modelId="{07185D86-A0DB-4D5D-9F3A-9105EBC6B9DC}" type="presOf" srcId="{14120BC3-99CB-4C76-8194-64B8EC427A93}" destId="{1A43BA6A-94E0-47DF-8488-1BF4DB390B74}" srcOrd="0" destOrd="0" presId="urn:microsoft.com/office/officeart/2005/8/layout/lProcess3"/>
    <dgm:cxn modelId="{5E891E87-DCFD-4864-9654-89F703F6A6C8}" srcId="{662E6FE7-794C-4011-8CF9-BC8F154BAE03}" destId="{C3E29526-3613-4AE3-A337-EC4304183A09}" srcOrd="1" destOrd="0" parTransId="{EE085D3D-42F1-40E0-8741-24367AC66B50}" sibTransId="{B6E9C2CB-881D-4AD9-BC1F-E74CF196F859}"/>
    <dgm:cxn modelId="{841D638B-310F-4492-8981-CE2A1A862C9E}" srcId="{A8607F01-17F3-4133-BE69-C849EC60EB10}" destId="{171C24F4-6149-4E6D-9DC3-5F22C011F242}" srcOrd="1" destOrd="0" parTransId="{1271CE46-00F2-4318-9A48-7F70FB20F5A3}" sibTransId="{78D87F29-0323-47A1-8DCC-60C19AC298E6}"/>
    <dgm:cxn modelId="{A20694A6-AE63-4BDF-B90E-ED3C4DD6A575}" srcId="{662E6FE7-794C-4011-8CF9-BC8F154BAE03}" destId="{A8607F01-17F3-4133-BE69-C849EC60EB10}" srcOrd="0" destOrd="0" parTransId="{15AD19D5-6C52-4EC5-A342-130AA95A50BA}" sibTransId="{E1F92C63-2FFD-4E91-AA51-9058A7A03D0C}"/>
    <dgm:cxn modelId="{8C222AA7-AD29-4CFB-95F6-5F1C481C0C4D}" type="presOf" srcId="{A8607F01-17F3-4133-BE69-C849EC60EB10}" destId="{48832B7D-BCAA-4589-8AD2-6E718202F287}" srcOrd="0" destOrd="0" presId="urn:microsoft.com/office/officeart/2005/8/layout/lProcess3"/>
    <dgm:cxn modelId="{502E00AD-F8E8-49BC-A0E0-4A8FC8DAE416}" type="presOf" srcId="{780E1EC6-90E7-4477-96D7-7A0607E31509}" destId="{FAFBC10E-C5ED-4612-91EC-4C8FA769913B}" srcOrd="0" destOrd="0" presId="urn:microsoft.com/office/officeart/2005/8/layout/lProcess3"/>
    <dgm:cxn modelId="{A6CFEED7-47BF-4F06-857A-1A08B0D5789E}" type="presOf" srcId="{B46988CA-8480-445C-824E-091601D694F9}" destId="{E47B77F3-1BFA-481F-A80B-E6F825556534}" srcOrd="0" destOrd="0" presId="urn:microsoft.com/office/officeart/2005/8/layout/lProcess3"/>
    <dgm:cxn modelId="{A29CB2FD-5278-43A7-BABA-9B8ED54C01A7}" srcId="{B520B098-FE53-431F-BD00-70C4F4C0C1F8}" destId="{780E1EC6-90E7-4477-96D7-7A0607E31509}" srcOrd="0" destOrd="0" parTransId="{F3CB0E1D-E96B-4EC8-9B9A-301CCDE10769}" sibTransId="{20559755-447F-4A8F-AEB3-DDDA26E4DA7F}"/>
    <dgm:cxn modelId="{EE52002B-C80A-47CA-9710-EAB15E880F1F}" type="presParOf" srcId="{1113B223-44FB-4613-9EB8-8FEC0D242DB6}" destId="{91828FE3-5F48-45B5-8140-B6E295B6BED2}" srcOrd="0" destOrd="0" presId="urn:microsoft.com/office/officeart/2005/8/layout/lProcess3"/>
    <dgm:cxn modelId="{790E616E-C667-4917-9808-6AF7FDF229C1}" type="presParOf" srcId="{91828FE3-5F48-45B5-8140-B6E295B6BED2}" destId="{48832B7D-BCAA-4589-8AD2-6E718202F287}" srcOrd="0" destOrd="0" presId="urn:microsoft.com/office/officeart/2005/8/layout/lProcess3"/>
    <dgm:cxn modelId="{D18710DA-956A-4210-BD28-E55B2AAF9F26}" type="presParOf" srcId="{91828FE3-5F48-45B5-8140-B6E295B6BED2}" destId="{C94D51FF-D7E0-437A-896A-CFDB76E9918B}" srcOrd="1" destOrd="0" presId="urn:microsoft.com/office/officeart/2005/8/layout/lProcess3"/>
    <dgm:cxn modelId="{C799373A-EB4C-4AA5-8931-B52D2E4026B3}" type="presParOf" srcId="{91828FE3-5F48-45B5-8140-B6E295B6BED2}" destId="{E47B77F3-1BFA-481F-A80B-E6F825556534}" srcOrd="2" destOrd="0" presId="urn:microsoft.com/office/officeart/2005/8/layout/lProcess3"/>
    <dgm:cxn modelId="{DFF6FB61-A800-474F-A315-3BEC86737B2D}" type="presParOf" srcId="{91828FE3-5F48-45B5-8140-B6E295B6BED2}" destId="{1A6F90AF-0FB4-4727-B3CA-095D94651E96}" srcOrd="3" destOrd="0" presId="urn:microsoft.com/office/officeart/2005/8/layout/lProcess3"/>
    <dgm:cxn modelId="{A34E18C0-A78E-4CF5-8C78-6ADB985EFE16}" type="presParOf" srcId="{91828FE3-5F48-45B5-8140-B6E295B6BED2}" destId="{07B234DA-9974-44F5-ABCB-19BF15A620BE}" srcOrd="4" destOrd="0" presId="urn:microsoft.com/office/officeart/2005/8/layout/lProcess3"/>
    <dgm:cxn modelId="{83353B2B-DF67-4873-9B64-BC03BD7EB1D6}" type="presParOf" srcId="{1113B223-44FB-4613-9EB8-8FEC0D242DB6}" destId="{D7CFD50E-B732-4175-8875-0E747CF907F3}" srcOrd="1" destOrd="0" presId="urn:microsoft.com/office/officeart/2005/8/layout/lProcess3"/>
    <dgm:cxn modelId="{36B68584-9D18-41FA-8254-0008D4983EDB}" type="presParOf" srcId="{1113B223-44FB-4613-9EB8-8FEC0D242DB6}" destId="{9EB180CD-E282-4F29-BA9C-5FF796265978}" srcOrd="2" destOrd="0" presId="urn:microsoft.com/office/officeart/2005/8/layout/lProcess3"/>
    <dgm:cxn modelId="{4D70346F-7CDF-4121-B35F-BB38DF5D989F}" type="presParOf" srcId="{9EB180CD-E282-4F29-BA9C-5FF796265978}" destId="{C39BFFEA-C3FE-40E2-8296-46F2E70C35ED}" srcOrd="0" destOrd="0" presId="urn:microsoft.com/office/officeart/2005/8/layout/lProcess3"/>
    <dgm:cxn modelId="{9EF33B0C-B3C7-4067-A95A-E4CC6B417C21}" type="presParOf" srcId="{9EB180CD-E282-4F29-BA9C-5FF796265978}" destId="{CE774886-82A3-4D2B-A189-617D1E7841D3}" srcOrd="1" destOrd="0" presId="urn:microsoft.com/office/officeart/2005/8/layout/lProcess3"/>
    <dgm:cxn modelId="{AAE57E2B-784B-40C4-A0CD-2595F3741671}" type="presParOf" srcId="{9EB180CD-E282-4F29-BA9C-5FF796265978}" destId="{EE2EDAB5-1088-4CEE-9EDB-67C180D9A47F}" srcOrd="2" destOrd="0" presId="urn:microsoft.com/office/officeart/2005/8/layout/lProcess3"/>
    <dgm:cxn modelId="{10D6D512-68B8-411F-8818-95380A58828E}" type="presParOf" srcId="{9EB180CD-E282-4F29-BA9C-5FF796265978}" destId="{0DC716B5-6B5D-420E-86E4-03468ADF4D28}" srcOrd="3" destOrd="0" presId="urn:microsoft.com/office/officeart/2005/8/layout/lProcess3"/>
    <dgm:cxn modelId="{8A4C8EAF-80DF-4360-A8ED-DF66BA10D2CC}" type="presParOf" srcId="{9EB180CD-E282-4F29-BA9C-5FF796265978}" destId="{9A73FB7A-DFDA-45DD-8351-BDEBB79B493E}" srcOrd="4" destOrd="0" presId="urn:microsoft.com/office/officeart/2005/8/layout/lProcess3"/>
    <dgm:cxn modelId="{E26861AF-86BE-40B7-87D0-9FA108570751}" type="presParOf" srcId="{1113B223-44FB-4613-9EB8-8FEC0D242DB6}" destId="{888649F3-0962-45AE-A357-1DB9D4E1FD2D}" srcOrd="3" destOrd="0" presId="urn:microsoft.com/office/officeart/2005/8/layout/lProcess3"/>
    <dgm:cxn modelId="{5A1BC0BD-B9F8-4045-92C5-CB9F5985D24D}" type="presParOf" srcId="{1113B223-44FB-4613-9EB8-8FEC0D242DB6}" destId="{6474F31A-DB76-44B4-ABEF-9DA38E59D4F1}" srcOrd="4" destOrd="0" presId="urn:microsoft.com/office/officeart/2005/8/layout/lProcess3"/>
    <dgm:cxn modelId="{88211DB8-B248-49DC-8161-FF8CB0826EAC}" type="presParOf" srcId="{6474F31A-DB76-44B4-ABEF-9DA38E59D4F1}" destId="{55FEB9DC-44AD-4F91-BA08-301BB77974C1}" srcOrd="0" destOrd="0" presId="urn:microsoft.com/office/officeart/2005/8/layout/lProcess3"/>
    <dgm:cxn modelId="{0C7440A4-ED2C-45AD-B8DE-B7161CC1D541}" type="presParOf" srcId="{6474F31A-DB76-44B4-ABEF-9DA38E59D4F1}" destId="{5C85D516-DECC-4DC5-8B5E-CDF032697EE6}" srcOrd="1" destOrd="0" presId="urn:microsoft.com/office/officeart/2005/8/layout/lProcess3"/>
    <dgm:cxn modelId="{016D4653-56A0-4E53-9457-2ACE28FAE561}" type="presParOf" srcId="{6474F31A-DB76-44B4-ABEF-9DA38E59D4F1}" destId="{FAFBC10E-C5ED-4612-91EC-4C8FA769913B}" srcOrd="2" destOrd="0" presId="urn:microsoft.com/office/officeart/2005/8/layout/lProcess3"/>
    <dgm:cxn modelId="{63B2EA2B-B724-4813-AF87-F307FD7C0874}" type="presParOf" srcId="{6474F31A-DB76-44B4-ABEF-9DA38E59D4F1}" destId="{71DE8EFA-C3F8-47A8-91BF-BE25B913201F}" srcOrd="3" destOrd="0" presId="urn:microsoft.com/office/officeart/2005/8/layout/lProcess3"/>
    <dgm:cxn modelId="{DD9AD772-BA18-4D15-A56D-08C6AD0DA88A}" type="presParOf" srcId="{6474F31A-DB76-44B4-ABEF-9DA38E59D4F1}" destId="{1A43BA6A-94E0-47DF-8488-1BF4DB390B74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832B7D-BCAA-4589-8AD2-6E718202F287}">
      <dsp:nvSpPr>
        <dsp:cNvPr id="0" name=""/>
        <dsp:cNvSpPr/>
      </dsp:nvSpPr>
      <dsp:spPr>
        <a:xfrm>
          <a:off x="2161" y="206112"/>
          <a:ext cx="3339408" cy="1335763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28575" rIns="0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PHASE 1</a:t>
          </a:r>
          <a:endParaRPr lang="en-IN" sz="4500" kern="1200" dirty="0"/>
        </a:p>
      </dsp:txBody>
      <dsp:txXfrm>
        <a:off x="670043" y="206112"/>
        <a:ext cx="2003645" cy="1335763"/>
      </dsp:txXfrm>
    </dsp:sp>
    <dsp:sp modelId="{E47B77F3-1BFA-481F-A80B-E6F825556534}">
      <dsp:nvSpPr>
        <dsp:cNvPr id="0" name=""/>
        <dsp:cNvSpPr/>
      </dsp:nvSpPr>
      <dsp:spPr>
        <a:xfrm>
          <a:off x="2907446" y="319652"/>
          <a:ext cx="2771708" cy="1108683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VOYAGE INSTRUCTION</a:t>
          </a:r>
          <a:endParaRPr lang="en-IN" sz="2100" kern="1200"/>
        </a:p>
      </dsp:txBody>
      <dsp:txXfrm>
        <a:off x="3461788" y="319652"/>
        <a:ext cx="1663025" cy="1108683"/>
      </dsp:txXfrm>
    </dsp:sp>
    <dsp:sp modelId="{07B234DA-9974-44F5-ABCB-19BF15A620BE}">
      <dsp:nvSpPr>
        <dsp:cNvPr id="0" name=""/>
        <dsp:cNvSpPr/>
      </dsp:nvSpPr>
      <dsp:spPr>
        <a:xfrm>
          <a:off x="5291115" y="319652"/>
          <a:ext cx="2771708" cy="1108683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HOLD PREPARATIONS</a:t>
          </a:r>
          <a:endParaRPr lang="en-IN" sz="2100" kern="1200"/>
        </a:p>
      </dsp:txBody>
      <dsp:txXfrm>
        <a:off x="5845457" y="319652"/>
        <a:ext cx="1663025" cy="1108683"/>
      </dsp:txXfrm>
    </dsp:sp>
    <dsp:sp modelId="{C39BFFEA-C3FE-40E2-8296-46F2E70C35ED}">
      <dsp:nvSpPr>
        <dsp:cNvPr id="0" name=""/>
        <dsp:cNvSpPr/>
      </dsp:nvSpPr>
      <dsp:spPr>
        <a:xfrm>
          <a:off x="2161" y="1728882"/>
          <a:ext cx="3339408" cy="1335763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28575" rIns="0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PHASE 2</a:t>
          </a:r>
          <a:endParaRPr lang="en-IN" sz="4500" kern="1200" dirty="0"/>
        </a:p>
      </dsp:txBody>
      <dsp:txXfrm>
        <a:off x="670043" y="1728882"/>
        <a:ext cx="2003645" cy="1335763"/>
      </dsp:txXfrm>
    </dsp:sp>
    <dsp:sp modelId="{EE2EDAB5-1088-4CEE-9EDB-67C180D9A47F}">
      <dsp:nvSpPr>
        <dsp:cNvPr id="0" name=""/>
        <dsp:cNvSpPr/>
      </dsp:nvSpPr>
      <dsp:spPr>
        <a:xfrm>
          <a:off x="2907446" y="1842422"/>
          <a:ext cx="2771708" cy="1108683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CARGO MONITORING</a:t>
          </a:r>
          <a:endParaRPr lang="en-IN" sz="2100" kern="1200"/>
        </a:p>
      </dsp:txBody>
      <dsp:txXfrm>
        <a:off x="3461788" y="1842422"/>
        <a:ext cx="1663025" cy="1108683"/>
      </dsp:txXfrm>
    </dsp:sp>
    <dsp:sp modelId="{9A73FB7A-DFDA-45DD-8351-BDEBB79B493E}">
      <dsp:nvSpPr>
        <dsp:cNvPr id="0" name=""/>
        <dsp:cNvSpPr/>
      </dsp:nvSpPr>
      <dsp:spPr>
        <a:xfrm>
          <a:off x="5291115" y="1842422"/>
          <a:ext cx="2771708" cy="1108683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CARGO GUIDANCE</a:t>
          </a:r>
          <a:endParaRPr lang="en-IN" sz="2100" kern="1200"/>
        </a:p>
      </dsp:txBody>
      <dsp:txXfrm>
        <a:off x="5845457" y="1842422"/>
        <a:ext cx="1663025" cy="1108683"/>
      </dsp:txXfrm>
    </dsp:sp>
    <dsp:sp modelId="{55FEB9DC-44AD-4F91-BA08-301BB77974C1}">
      <dsp:nvSpPr>
        <dsp:cNvPr id="0" name=""/>
        <dsp:cNvSpPr/>
      </dsp:nvSpPr>
      <dsp:spPr>
        <a:xfrm>
          <a:off x="2161" y="3251652"/>
          <a:ext cx="3339408" cy="1335763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28575" rIns="0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PHASE 3</a:t>
          </a:r>
          <a:endParaRPr lang="en-IN" sz="4500" kern="1200" dirty="0"/>
        </a:p>
      </dsp:txBody>
      <dsp:txXfrm>
        <a:off x="670043" y="3251652"/>
        <a:ext cx="2003645" cy="1335763"/>
      </dsp:txXfrm>
    </dsp:sp>
    <dsp:sp modelId="{FAFBC10E-C5ED-4612-91EC-4C8FA769913B}">
      <dsp:nvSpPr>
        <dsp:cNvPr id="0" name=""/>
        <dsp:cNvSpPr/>
      </dsp:nvSpPr>
      <dsp:spPr>
        <a:xfrm>
          <a:off x="2907446" y="3365192"/>
          <a:ext cx="2771708" cy="1108683"/>
        </a:xfrm>
        <a:prstGeom prst="chevron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CLAIMS HANDLING</a:t>
          </a:r>
          <a:endParaRPr lang="en-IN" sz="2100" kern="1200"/>
        </a:p>
      </dsp:txBody>
      <dsp:txXfrm>
        <a:off x="3461788" y="3365192"/>
        <a:ext cx="1663025" cy="1108683"/>
      </dsp:txXfrm>
    </dsp:sp>
    <dsp:sp modelId="{1A43BA6A-94E0-47DF-8488-1BF4DB390B74}">
      <dsp:nvSpPr>
        <dsp:cNvPr id="0" name=""/>
        <dsp:cNvSpPr/>
      </dsp:nvSpPr>
      <dsp:spPr>
        <a:xfrm>
          <a:off x="5291115" y="3365192"/>
          <a:ext cx="2771708" cy="1108683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BUSINESS INTELLIGENCE </a:t>
          </a:r>
          <a:endParaRPr lang="en-IN" sz="2100" kern="1200"/>
        </a:p>
      </dsp:txBody>
      <dsp:txXfrm>
        <a:off x="5845457" y="3365192"/>
        <a:ext cx="1663025" cy="11086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58E4B-40AE-4EEB-AB7C-78F826A4715D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5A257-E205-46C5-A69F-8E85AFFF8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413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4DC5B-AC79-0DC0-380F-27EB9CF11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0A609C-7FC6-4044-392C-3F6897D32C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AA5F1-C2FB-FD3A-90AD-6770EAF33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72F0D-66E5-897C-CB59-4398AF56F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5D0E8-CF04-A891-B8FA-5CBE12D45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738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369B1-97AA-6A4E-A38A-A7E83EA8B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49882-3324-2686-68D5-B62B33214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2230-92D4-E099-AA46-F9B699C7A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6BD67-73EC-61FF-2587-12E3082AE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8424B-F013-013F-AAA7-2915ABF05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61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08DFE7-0F92-E035-C051-BABED2CF6D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B8ABD1-A9F0-F327-D848-39E079A61E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88F3F-104A-6FEF-7945-0ACAF5B1C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31592-FD97-6F8D-38EE-343D909C8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E75A0-2058-7518-E16B-3ED576BC2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51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5256F-F630-A726-6F4A-BA7E479CC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C55D6-D652-15E3-2BE8-A44E05F03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E392D-F604-A34E-31BA-3DA6FDDA7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C035C-D80A-2D53-5B07-81119FF1A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D5585-DEC9-FD3D-B7BA-F28E8ECD6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15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B06C7-86EB-8A86-03D2-56FB5278E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D762CD-26C8-56ED-0713-172813C4B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BAF28-6E0D-4249-3D5E-6C6D45F96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750B5-2870-3F70-2C90-B58783A2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6C36E-8BB1-01E7-FE24-F051F632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EAE42-7106-B076-3846-4BFA32B47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99A76-78C5-7C77-8516-EEC2D83BF8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DD1B61-E0DD-E1B6-0A77-CFE4527C08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05748D-0C61-48C5-F0E9-B495B067C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63987-7FD8-245D-9671-2DF0DF33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078768-7774-5156-2070-CA1D8280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310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FD596-0F62-1A37-3598-49AAEEA22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CDD50-52D3-9D00-FDBC-3B333E69A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AEFC4B-A6A2-D579-78FE-F3C8F3D6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8D8DA-5C54-2DD8-44A3-2940020CF1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00D9A2-C6EA-ECE6-2541-8913975598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E353A-E52B-3D0C-39CB-5FFAE8ECF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B1BDF6-99FA-E639-C718-2ED8036D2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575F84-D29C-739E-C908-F4D80E20E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755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D01ED-CF7B-0A34-476E-086BA8F2E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C26FD9-8EA8-9A37-F361-33151CD3E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F9EC3B-2C80-E08C-07E1-66BAAE528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00E74A-DA72-B4B2-4AF5-5C05A30D8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452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1582CE-47DD-13B1-715B-2B3753657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9E418F-F43F-B77E-C579-B16262658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306943-E0D6-962E-FB1F-11921BD4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747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238FE-6854-3A59-D021-E8E4FB8A8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8F97F-789C-EBDC-D2F6-7FAAFB2BA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80804C-6A91-B151-7FEB-70FE3F600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57A86-2B88-F957-6645-205201928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5CAB8-AD52-2BCE-1019-441BC80FE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5F109-EC99-6C5F-8CFF-007F21F93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127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3E600-3B6B-8186-D50D-6C287A610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6459E6-4A5B-71AB-4DC6-488B126F92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0D499-ACD0-4EC3-1DC2-3F38C59140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48140-0EED-8B61-8362-79B99A4E9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F2EEC2-F619-2642-1A39-A8D1EF5EB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791F4D-00DA-73E1-B9D7-9A08F13D5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3BD971-CCA8-7136-EC06-076BC23F6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7C863-3937-EDED-8249-B6F170912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FCF03-3345-0F02-D3EB-2DCEFE479F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758F8-5BA9-4E0C-AC61-100210E325AB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AF434-574F-3743-BDA4-F04FF7D255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8559A-2B2E-8555-AA65-254560F15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D2523-DE20-4222-AF6E-170D7DD2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638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228074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4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Content Placeholder 9" descr="A person using a computer">
            <a:extLst>
              <a:ext uri="{FF2B5EF4-FFF2-40B4-BE49-F238E27FC236}">
                <a16:creationId xmlns:a16="http://schemas.microsoft.com/office/drawing/2014/main" id="{31F7C7D7-AD9F-5DB0-E70D-6445F3F1CD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6665" b="8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27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B42C58-8594-3C41-4019-239DB73C44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1C44623-F344-767B-F45B-6E91857D3CC6}"/>
              </a:ext>
            </a:extLst>
          </p:cNvPr>
          <p:cNvSpPr/>
          <p:nvPr/>
        </p:nvSpPr>
        <p:spPr>
          <a:xfrm>
            <a:off x="1198181" y="728906"/>
            <a:ext cx="9792471" cy="2057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400" b="1" i="0" u="none" strike="noStrike" cap="none" spc="0" normalizeH="0" baseline="0" noProof="0">
                <a:ln w="17780" cmpd="sng">
                  <a:noFill/>
                  <a:prstDash val="solid"/>
                  <a:miter lim="800000"/>
                </a:ln>
                <a:solidFill>
                  <a:srgbClr val="FFFFFF"/>
                </a:solidFill>
                <a:effectLst>
                  <a:outerShdw blurRad="50800" algn="tl" rotWithShape="0">
                    <a:srgbClr val="000000"/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HOLD PREPARATION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06974F-D782-026F-2CE7-2AC62A582BFC}"/>
              </a:ext>
            </a:extLst>
          </p:cNvPr>
          <p:cNvSpPr txBox="1"/>
          <p:nvPr/>
        </p:nvSpPr>
        <p:spPr>
          <a:xfrm>
            <a:off x="1198181" y="2957665"/>
            <a:ext cx="9792471" cy="3171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marR="0" lvl="0" indent="-2286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Auto estimation of Hold Cleaning time</a:t>
            </a:r>
          </a:p>
          <a:p>
            <a:pPr marL="457200" marR="0" lvl="0" indent="-2286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System aided Hold Cleaning planning module</a:t>
            </a:r>
          </a:p>
          <a:p>
            <a:pPr marL="457200" marR="0" lvl="0" indent="-2286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Daily work done updates and auto generation of reports.</a:t>
            </a:r>
          </a:p>
          <a:p>
            <a:pPr marL="457200" marR="0" lvl="0" indent="-2286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Auto notification and alert of defects / damage history of holds.</a:t>
            </a:r>
          </a:p>
        </p:txBody>
      </p:sp>
    </p:spTree>
    <p:extLst>
      <p:ext uri="{BB962C8B-B14F-4D97-AF65-F5344CB8AC3E}">
        <p14:creationId xmlns:p14="http://schemas.microsoft.com/office/powerpoint/2010/main" val="2523856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47AACC7-4CE1-CC0A-7E4D-82F3FD076E2F}"/>
              </a:ext>
            </a:extLst>
          </p:cNvPr>
          <p:cNvSpPr/>
          <p:nvPr/>
        </p:nvSpPr>
        <p:spPr>
          <a:xfrm>
            <a:off x="299809" y="1574800"/>
            <a:ext cx="2846929" cy="3976914"/>
          </a:xfrm>
          <a:prstGeom prst="flowChartDocument">
            <a:avLst/>
          </a:prstGeom>
          <a:solidFill>
            <a:srgbClr val="2C4E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1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CARGO HOLD MODULE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b="1" kern="1200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STOWAGE PLAN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53E60E6-7296-6767-E803-C37AB153A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296" y="169404"/>
            <a:ext cx="8778590" cy="6519192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97597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47AACC7-4CE1-CC0A-7E4D-82F3FD076E2F}"/>
              </a:ext>
            </a:extLst>
          </p:cNvPr>
          <p:cNvSpPr/>
          <p:nvPr/>
        </p:nvSpPr>
        <p:spPr>
          <a:xfrm>
            <a:off x="299809" y="1574800"/>
            <a:ext cx="2846929" cy="3976914"/>
          </a:xfrm>
          <a:prstGeom prst="flowChartDocument">
            <a:avLst/>
          </a:prstGeom>
          <a:solidFill>
            <a:srgbClr val="2C4E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1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CARGO HOLD MODULE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1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PRE – CLEANING INSPECTION CHECKLIST</a:t>
            </a:r>
            <a:endParaRPr lang="en-US" sz="1800" b="1" kern="1200" dirty="0">
              <a:ln w="17780" cmpd="sng">
                <a:noFill/>
                <a:prstDash val="solid"/>
                <a:miter lim="800000"/>
              </a:ln>
              <a:solidFill>
                <a:schemeClr val="bg1"/>
              </a:solidFill>
              <a:effectLst>
                <a:outerShdw blurRad="50800" algn="tl" rotWithShape="0">
                  <a:srgbClr val="000000"/>
                </a:outerShdw>
              </a:effectLst>
              <a:latin typeface="Amasis MT Pro Medium" panose="02040604050005020304" pitchFamily="18" charset="0"/>
              <a:ea typeface="+mj-ea"/>
              <a:cs typeface="+mj-cs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1CFB2060-0EC8-40A0-5DEF-49D943514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66" y="186533"/>
            <a:ext cx="8741691" cy="6484933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33834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47AACC7-4CE1-CC0A-7E4D-82F3FD076E2F}"/>
              </a:ext>
            </a:extLst>
          </p:cNvPr>
          <p:cNvSpPr/>
          <p:nvPr/>
        </p:nvSpPr>
        <p:spPr>
          <a:xfrm>
            <a:off x="299809" y="1574800"/>
            <a:ext cx="2846929" cy="3976914"/>
          </a:xfrm>
          <a:prstGeom prst="flowChartDocument">
            <a:avLst/>
          </a:prstGeom>
          <a:solidFill>
            <a:srgbClr val="2C4E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1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CARGO HOLD MODULE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b="1" kern="1200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SCHEDULING OF 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8F29AB-ADEC-3B0E-0AFC-CAA1924C4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400" y="114997"/>
            <a:ext cx="8606971" cy="660511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91426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B42C58-8594-3C41-4019-239DB73C44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4" r="10344"/>
          <a:stretch/>
        </p:blipFill>
        <p:spPr>
          <a:xfrm>
            <a:off x="-48767" y="10"/>
            <a:ext cx="8000641" cy="6857990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1C44623-F344-767B-F45B-6E91857D3CC6}"/>
              </a:ext>
            </a:extLst>
          </p:cNvPr>
          <p:cNvSpPr/>
          <p:nvPr/>
        </p:nvSpPr>
        <p:spPr>
          <a:xfrm>
            <a:off x="7123606" y="648616"/>
            <a:ext cx="4721290" cy="53484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 w="17780" cmpd="sng">
                  <a:noFill/>
                  <a:prstDash val="solid"/>
                  <a:miter lim="800000"/>
                </a:ln>
                <a:solidFill>
                  <a:prstClr val="black"/>
                </a:solidFill>
                <a:effectLst>
                  <a:outerShdw blurRad="50800" algn="tl" rotWithShape="0">
                    <a:srgbClr val="000000"/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INVENTORY MODULE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06974F-D782-026F-2CE7-2AC62A582BFC}"/>
              </a:ext>
            </a:extLst>
          </p:cNvPr>
          <p:cNvSpPr txBox="1"/>
          <p:nvPr/>
        </p:nvSpPr>
        <p:spPr>
          <a:xfrm>
            <a:off x="6990154" y="1663256"/>
            <a:ext cx="498819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Ship and cargo Specific Inventory requirements.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Ensures minimum quantity for hold cleaning is always maintained.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 Cart based requisition process system.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Planned inspection of Equipment.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Auto notification, reminders and alerts under various heads.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History of supplies under various filters.</a:t>
            </a:r>
          </a:p>
        </p:txBody>
      </p:sp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EDB1CAC9-1725-2CD4-06A4-5577480C2D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3242" b="31072"/>
          <a:stretch/>
        </p:blipFill>
        <p:spPr>
          <a:xfrm>
            <a:off x="11267322" y="68045"/>
            <a:ext cx="924678" cy="58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38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47AACC7-4CE1-CC0A-7E4D-82F3FD076E2F}"/>
              </a:ext>
            </a:extLst>
          </p:cNvPr>
          <p:cNvSpPr/>
          <p:nvPr/>
        </p:nvSpPr>
        <p:spPr>
          <a:xfrm>
            <a:off x="299809" y="1574800"/>
            <a:ext cx="2846929" cy="3976914"/>
          </a:xfrm>
          <a:prstGeom prst="flowChartDocument">
            <a:avLst/>
          </a:prstGeom>
          <a:solidFill>
            <a:srgbClr val="2C4E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 w="17780" cmpd="sng">
                  <a:noFill/>
                  <a:prstDash val="solid"/>
                  <a:miter lim="800000"/>
                </a:ln>
                <a:solidFill>
                  <a:prstClr val="white"/>
                </a:solidFill>
                <a:effectLst>
                  <a:outerShdw blurRad="50800" algn="tl" rotWithShape="0">
                    <a:srgbClr val="000000"/>
                  </a:outerShdw>
                </a:effectLst>
                <a:uLnTx/>
                <a:uFillTx/>
                <a:latin typeface="Amasis MT Pro Medium" panose="02040604050005020304" pitchFamily="18" charset="0"/>
                <a:ea typeface="+mn-ea"/>
                <a:cs typeface="+mn-cs"/>
              </a:rPr>
              <a:t>INVENTORY MODULE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253F27-F88F-FA97-9EA5-4EB77344F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5" y="152400"/>
            <a:ext cx="8766628" cy="6553200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06123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B42C58-8594-3C41-4019-239DB73C44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3" r="9043"/>
          <a:stretch/>
        </p:blipFill>
        <p:spPr>
          <a:xfrm>
            <a:off x="-417045" y="0"/>
            <a:ext cx="8000641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1C44623-F344-767B-F45B-6E91857D3CC6}"/>
              </a:ext>
            </a:extLst>
          </p:cNvPr>
          <p:cNvSpPr/>
          <p:nvPr/>
        </p:nvSpPr>
        <p:spPr>
          <a:xfrm>
            <a:off x="7851291" y="915881"/>
            <a:ext cx="4721290" cy="53484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 w="17780" cmpd="sng">
                  <a:noFill/>
                  <a:prstDash val="solid"/>
                  <a:miter lim="800000"/>
                </a:ln>
                <a:solidFill>
                  <a:prstClr val="black"/>
                </a:solidFill>
                <a:effectLst>
                  <a:outerShdw blurRad="50800" algn="tl" rotWithShape="0">
                    <a:srgbClr val="000000"/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GUIDANCE MODULE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06974F-D782-026F-2CE7-2AC62A582BFC}"/>
              </a:ext>
            </a:extLst>
          </p:cNvPr>
          <p:cNvSpPr txBox="1"/>
          <p:nvPr/>
        </p:nvSpPr>
        <p:spPr>
          <a:xfrm>
            <a:off x="7498080" y="1704377"/>
            <a:ext cx="435200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Comprehensive database of Industry wide documents.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I-Bulk specific guidance related to bulk carrier operations.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Access to company manuals and guidelines related to cargo care and operations.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ngsana New" panose="02020603050405020304" pitchFamily="18" charset="-34"/>
                <a:ea typeface="+mn-ea"/>
                <a:cs typeface="Angsana New" panose="02020603050405020304" pitchFamily="18" charset="-34"/>
              </a:rPr>
              <a:t>User option to request for various available guidelines from the system.</a:t>
            </a:r>
          </a:p>
        </p:txBody>
      </p:sp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C4CF266-EB99-FE13-4899-0B94BCEC885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3242" b="31072"/>
          <a:stretch/>
        </p:blipFill>
        <p:spPr>
          <a:xfrm>
            <a:off x="11069423" y="76768"/>
            <a:ext cx="1119528" cy="7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706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47AACC7-4CE1-CC0A-7E4D-82F3FD076E2F}"/>
              </a:ext>
            </a:extLst>
          </p:cNvPr>
          <p:cNvSpPr/>
          <p:nvPr/>
        </p:nvSpPr>
        <p:spPr>
          <a:xfrm>
            <a:off x="100083" y="1574800"/>
            <a:ext cx="2846929" cy="3976914"/>
          </a:xfrm>
          <a:prstGeom prst="flowChartDocument">
            <a:avLst/>
          </a:prstGeom>
          <a:solidFill>
            <a:srgbClr val="2C4E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n w="17780" cmpd="sng">
                  <a:noFill/>
                  <a:prstDash val="solid"/>
                  <a:miter lim="800000"/>
                </a:ln>
                <a:solidFill>
                  <a:prstClr val="white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</a:rPr>
              <a:t>GUIDANCE</a:t>
            </a:r>
            <a:r>
              <a:rPr kumimoji="0" lang="en-US" sz="1800" b="1" i="0" u="none" strike="noStrike" kern="1200" cap="none" spc="0" normalizeH="0" baseline="0" noProof="0" dirty="0">
                <a:ln w="17780" cmpd="sng">
                  <a:noFill/>
                  <a:prstDash val="solid"/>
                  <a:miter lim="800000"/>
                </a:ln>
                <a:solidFill>
                  <a:prstClr val="white"/>
                </a:solidFill>
                <a:effectLst>
                  <a:outerShdw blurRad="50800" algn="tl" rotWithShape="0">
                    <a:srgbClr val="000000"/>
                  </a:outerShdw>
                </a:effectLst>
                <a:uLnTx/>
                <a:uFillTx/>
                <a:latin typeface="Amasis MT Pro Medium" panose="02040604050005020304" pitchFamily="18" charset="0"/>
                <a:ea typeface="+mn-ea"/>
                <a:cs typeface="+mn-cs"/>
              </a:rPr>
              <a:t> MODULE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F33106-28D5-0523-3AF2-46827D890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4394" y="81886"/>
            <a:ext cx="9007523" cy="669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067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47AACC7-4CE1-CC0A-7E4D-82F3FD076E2F}"/>
              </a:ext>
            </a:extLst>
          </p:cNvPr>
          <p:cNvSpPr/>
          <p:nvPr/>
        </p:nvSpPr>
        <p:spPr>
          <a:xfrm>
            <a:off x="200751" y="1574800"/>
            <a:ext cx="2961899" cy="3976914"/>
          </a:xfrm>
          <a:prstGeom prst="flowChartDocument">
            <a:avLst/>
          </a:prstGeom>
          <a:solidFill>
            <a:srgbClr val="2C4E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n w="17780" cmpd="sng">
                  <a:noFill/>
                  <a:prstDash val="solid"/>
                  <a:miter lim="800000"/>
                </a:ln>
                <a:solidFill>
                  <a:prstClr val="white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</a:rPr>
              <a:t>GUIDANCE</a:t>
            </a:r>
            <a:r>
              <a:rPr kumimoji="0" lang="en-US" sz="1800" b="1" i="0" u="none" strike="noStrike" kern="1200" cap="none" spc="0" normalizeH="0" baseline="0" noProof="0" dirty="0">
                <a:ln w="17780" cmpd="sng">
                  <a:noFill/>
                  <a:prstDash val="solid"/>
                  <a:miter lim="800000"/>
                </a:ln>
                <a:solidFill>
                  <a:prstClr val="white"/>
                </a:solidFill>
                <a:effectLst>
                  <a:outerShdw blurRad="50800" algn="tl" rotWithShape="0">
                    <a:srgbClr val="000000"/>
                  </a:outerShdw>
                </a:effectLst>
                <a:uLnTx/>
                <a:uFillTx/>
                <a:latin typeface="Amasis MT Pro Medium" panose="02040604050005020304" pitchFamily="18" charset="0"/>
                <a:ea typeface="+mn-ea"/>
                <a:cs typeface="+mn-cs"/>
              </a:rPr>
              <a:t> MODULE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3DA367-A489-C898-068D-25DC908400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703"/>
          <a:stretch/>
        </p:blipFill>
        <p:spPr>
          <a:xfrm>
            <a:off x="3296873" y="92278"/>
            <a:ext cx="8795043" cy="670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42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782393-861A-19E5-CF0C-EA069EF9AA31}"/>
              </a:ext>
            </a:extLst>
          </p:cNvPr>
          <p:cNvSpPr txBox="1"/>
          <p:nvPr/>
        </p:nvSpPr>
        <p:spPr>
          <a:xfrm>
            <a:off x="2314575" y="2375933"/>
            <a:ext cx="75628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dirty="0">
                <a:latin typeface="Amasis MT Pro Medium" panose="02040604050005020304" pitchFamily="18" charset="0"/>
              </a:rPr>
              <a:t>OWNERS SCREEN -  DRAFT</a:t>
            </a:r>
            <a:endParaRPr kumimoji="0" lang="en-IN" sz="5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masis MT Pro Medium" panose="02040604050005020304" pitchFamily="18" charset="0"/>
              <a:ea typeface="+mn-ea"/>
              <a:cs typeface="+mn-cs"/>
            </a:endParaRPr>
          </a:p>
        </p:txBody>
      </p:sp>
      <p:pic>
        <p:nvPicPr>
          <p:cNvPr id="6" name="Picture 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7871A52F-D90B-6A24-7F32-9D10EFB9B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3242" b="31072"/>
          <a:stretch/>
        </p:blipFill>
        <p:spPr>
          <a:xfrm>
            <a:off x="11069423" y="152400"/>
            <a:ext cx="1229156" cy="77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80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Content Placeholder 3" descr="A picture containing water, boat, ship, outdoor">
            <a:extLst>
              <a:ext uri="{FF2B5EF4-FFF2-40B4-BE49-F238E27FC236}">
                <a16:creationId xmlns:a16="http://schemas.microsoft.com/office/drawing/2014/main" id="{5B9A1E37-6395-2638-DC7F-35965856A8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3614" b="2117"/>
          <a:stretch/>
        </p:blipFill>
        <p:spPr>
          <a:xfrm flipH="1">
            <a:off x="0" y="10"/>
            <a:ext cx="12192001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8926CF-AEEF-7EB0-0303-320419C7A55E}"/>
              </a:ext>
            </a:extLst>
          </p:cNvPr>
          <p:cNvSpPr txBox="1"/>
          <p:nvPr/>
        </p:nvSpPr>
        <p:spPr>
          <a:xfrm>
            <a:off x="588996" y="2315408"/>
            <a:ext cx="10273779" cy="3671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rgbClr val="FFFFFF"/>
                </a:solidFill>
              </a:rPr>
              <a:t>DESIGNED BY MARINERS, OUR PROJECT AIMS TO SUPPORT OWNER AND SHIP CREW TO IMPROVE SAFETY, PLANNING AND EXECUTION IN LOADING, CARRYING AND DELIVERING BULK CARGOES.</a:t>
            </a:r>
          </a:p>
        </p:txBody>
      </p:sp>
    </p:spTree>
    <p:extLst>
      <p:ext uri="{BB962C8B-B14F-4D97-AF65-F5344CB8AC3E}">
        <p14:creationId xmlns:p14="http://schemas.microsoft.com/office/powerpoint/2010/main" val="15598722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7C60234-9D18-58BD-D315-E81159C3631C}"/>
              </a:ext>
            </a:extLst>
          </p:cNvPr>
          <p:cNvGrpSpPr/>
          <p:nvPr/>
        </p:nvGrpSpPr>
        <p:grpSpPr>
          <a:xfrm>
            <a:off x="101601" y="152400"/>
            <a:ext cx="11945256" cy="6553200"/>
            <a:chOff x="1044155" y="483326"/>
            <a:chExt cx="10676247" cy="63746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77D1640-F34C-39AC-1E91-8D40DC84E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9449" b="1"/>
            <a:stretch/>
          </p:blipFill>
          <p:spPr>
            <a:xfrm>
              <a:off x="1044155" y="1787790"/>
              <a:ext cx="10658850" cy="5070210"/>
            </a:xfrm>
            <a:prstGeom prst="rect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F1721B0-3CC0-5F2C-3DDD-F6B7EF67C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1552" y="483326"/>
              <a:ext cx="10658850" cy="1308879"/>
            </a:xfrm>
            <a:prstGeom prst="rect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351742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67D6B73-CB1A-CBAF-41D8-76465266FDBE}"/>
              </a:ext>
            </a:extLst>
          </p:cNvPr>
          <p:cNvGrpSpPr/>
          <p:nvPr/>
        </p:nvGrpSpPr>
        <p:grpSpPr>
          <a:xfrm>
            <a:off x="116114" y="157857"/>
            <a:ext cx="11959772" cy="6547743"/>
            <a:chOff x="1085499" y="351140"/>
            <a:chExt cx="9972675" cy="579535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0FD4AF4-DE52-9A12-8985-6F8EA5E39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5499" y="1993596"/>
              <a:ext cx="9972675" cy="4152900"/>
            </a:xfrm>
            <a:prstGeom prst="rect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11E561A-5CA9-166A-0930-91840BFCF6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5023" y="351140"/>
              <a:ext cx="9963151" cy="1638300"/>
            </a:xfrm>
            <a:prstGeom prst="rect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3658039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1F341A-B1F6-2A72-DFF7-F765E38A0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52401"/>
            <a:ext cx="11959770" cy="6553200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2304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7871A52F-D90B-6A24-7F32-9D10EFB9B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3242" b="31072"/>
          <a:stretch/>
        </p:blipFill>
        <p:spPr>
          <a:xfrm>
            <a:off x="870857" y="319315"/>
            <a:ext cx="11117943" cy="653868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0FFD7C-C0FC-3DFC-BE24-0F6A76911729}"/>
              </a:ext>
            </a:extLst>
          </p:cNvPr>
          <p:cNvSpPr/>
          <p:nvPr/>
        </p:nvSpPr>
        <p:spPr>
          <a:xfrm>
            <a:off x="2042301" y="2172255"/>
            <a:ext cx="7566156" cy="175023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dirty="0">
                <a:ln w="17780" cmpd="sng">
                  <a:noFill/>
                  <a:prstDash val="solid"/>
                  <a:miter lim="800000"/>
                </a:ln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2126541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12565;p75">
            <a:extLst>
              <a:ext uri="{FF2B5EF4-FFF2-40B4-BE49-F238E27FC236}">
                <a16:creationId xmlns:a16="http://schemas.microsoft.com/office/drawing/2014/main" id="{FF9C7D0B-8947-24DD-6F89-51443C53F4C8}"/>
              </a:ext>
            </a:extLst>
          </p:cNvPr>
          <p:cNvGrpSpPr/>
          <p:nvPr/>
        </p:nvGrpSpPr>
        <p:grpSpPr>
          <a:xfrm>
            <a:off x="9980553" y="1293973"/>
            <a:ext cx="581025" cy="504641"/>
            <a:chOff x="1768821" y="3361108"/>
            <a:chExt cx="278739" cy="339073"/>
          </a:xfrm>
          <a:solidFill>
            <a:schemeClr val="bg1"/>
          </a:solidFill>
        </p:grpSpPr>
        <p:sp>
          <p:nvSpPr>
            <p:cNvPr id="8" name="Google Shape;12566;p75">
              <a:extLst>
                <a:ext uri="{FF2B5EF4-FFF2-40B4-BE49-F238E27FC236}">
                  <a16:creationId xmlns:a16="http://schemas.microsoft.com/office/drawing/2014/main" id="{808B71C9-2FFD-2A1C-C3DA-A024039F74B0}"/>
                </a:ext>
              </a:extLst>
            </p:cNvPr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567;p75">
              <a:extLst>
                <a:ext uri="{FF2B5EF4-FFF2-40B4-BE49-F238E27FC236}">
                  <a16:creationId xmlns:a16="http://schemas.microsoft.com/office/drawing/2014/main" id="{31CA7B61-ED4C-184B-39CE-9FAE97F45F40}"/>
                </a:ext>
              </a:extLst>
            </p:cNvPr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568;p75">
              <a:extLst>
                <a:ext uri="{FF2B5EF4-FFF2-40B4-BE49-F238E27FC236}">
                  <a16:creationId xmlns:a16="http://schemas.microsoft.com/office/drawing/2014/main" id="{4EC7A9AD-9273-EFD9-3146-BF71B4C4EBC2}"/>
                </a:ext>
              </a:extLst>
            </p:cNvPr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569;p75">
              <a:extLst>
                <a:ext uri="{FF2B5EF4-FFF2-40B4-BE49-F238E27FC236}">
                  <a16:creationId xmlns:a16="http://schemas.microsoft.com/office/drawing/2014/main" id="{946DC227-7E1A-2179-B125-70DFF6E8B092}"/>
                </a:ext>
              </a:extLst>
            </p:cNvPr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570;p75">
              <a:extLst>
                <a:ext uri="{FF2B5EF4-FFF2-40B4-BE49-F238E27FC236}">
                  <a16:creationId xmlns:a16="http://schemas.microsoft.com/office/drawing/2014/main" id="{9319AB71-F537-B841-4604-087F92D5ABB3}"/>
                </a:ext>
              </a:extLst>
            </p:cNvPr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571;p75">
              <a:extLst>
                <a:ext uri="{FF2B5EF4-FFF2-40B4-BE49-F238E27FC236}">
                  <a16:creationId xmlns:a16="http://schemas.microsoft.com/office/drawing/2014/main" id="{4C7D6569-7E29-23AC-299E-D11C08A7D714}"/>
                </a:ext>
              </a:extLst>
            </p:cNvPr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572;p75">
              <a:extLst>
                <a:ext uri="{FF2B5EF4-FFF2-40B4-BE49-F238E27FC236}">
                  <a16:creationId xmlns:a16="http://schemas.microsoft.com/office/drawing/2014/main" id="{31F8BD7C-80E8-EE87-A3AD-282B084F1F5C}"/>
                </a:ext>
              </a:extLst>
            </p:cNvPr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573;p75">
              <a:extLst>
                <a:ext uri="{FF2B5EF4-FFF2-40B4-BE49-F238E27FC236}">
                  <a16:creationId xmlns:a16="http://schemas.microsoft.com/office/drawing/2014/main" id="{1FD4748A-D63E-47F4-EEA5-CD1B90339F65}"/>
                </a:ext>
              </a:extLst>
            </p:cNvPr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574;p75">
              <a:extLst>
                <a:ext uri="{FF2B5EF4-FFF2-40B4-BE49-F238E27FC236}">
                  <a16:creationId xmlns:a16="http://schemas.microsoft.com/office/drawing/2014/main" id="{E606119A-B446-7DB4-0794-87162C2D1BEA}"/>
                </a:ext>
              </a:extLst>
            </p:cNvPr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575;p75">
              <a:extLst>
                <a:ext uri="{FF2B5EF4-FFF2-40B4-BE49-F238E27FC236}">
                  <a16:creationId xmlns:a16="http://schemas.microsoft.com/office/drawing/2014/main" id="{6F579996-37EF-3C79-6025-D6EB7957B5B8}"/>
                </a:ext>
              </a:extLst>
            </p:cNvPr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576;p75">
              <a:extLst>
                <a:ext uri="{FF2B5EF4-FFF2-40B4-BE49-F238E27FC236}">
                  <a16:creationId xmlns:a16="http://schemas.microsoft.com/office/drawing/2014/main" id="{84871353-F112-34EA-16D6-4A372928065D}"/>
                </a:ext>
              </a:extLst>
            </p:cNvPr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F645798-A767-DFD2-73FC-D0ABC30C6DD9}"/>
              </a:ext>
            </a:extLst>
          </p:cNvPr>
          <p:cNvSpPr txBox="1"/>
          <p:nvPr/>
        </p:nvSpPr>
        <p:spPr>
          <a:xfrm>
            <a:off x="495299" y="1833086"/>
            <a:ext cx="5347939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Ship – shore communication is done via the traditional way of emails for all tasks.</a:t>
            </a:r>
          </a:p>
          <a:p>
            <a:pPr marL="457200" lvl="0" indent="-4572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Bulk Carrier operations are presently based on individual analysis of effort, which increase error.</a:t>
            </a:r>
          </a:p>
          <a:p>
            <a:pPr marL="457200" lvl="0" indent="-4572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person failure can cause vessel holds to fails and serious loss for owners / head charterer.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77D4EC-C144-5893-8F06-DDCD21EC0EBE}"/>
              </a:ext>
            </a:extLst>
          </p:cNvPr>
          <p:cNvSpPr txBox="1"/>
          <p:nvPr/>
        </p:nvSpPr>
        <p:spPr>
          <a:xfrm>
            <a:off x="1416165" y="563879"/>
            <a:ext cx="26082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 b="1"/>
            </a:pPr>
            <a:r>
              <a:rPr lang="en-US" sz="3600" b="1" cap="none" spc="0" dirty="0">
                <a:effectLst>
                  <a:outerShdw blurRad="50800" algn="tl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67831F-6AA7-9691-B2D5-BB9C8505C111}"/>
              </a:ext>
            </a:extLst>
          </p:cNvPr>
          <p:cNvSpPr txBox="1"/>
          <p:nvPr/>
        </p:nvSpPr>
        <p:spPr>
          <a:xfrm>
            <a:off x="6415393" y="1895386"/>
            <a:ext cx="528130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Usage of dashboard system and analytics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lvl="0" indent="-4572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educed time &amp; concise communication.</a:t>
            </a:r>
          </a:p>
          <a:p>
            <a:pPr marL="457200" lvl="0" indent="-4572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emoval of reporting bias, prediction of time and resource, job scheduling and job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guidance. </a:t>
            </a:r>
            <a:endParaRPr lang="en-IN" sz="28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983E08-395A-1033-4535-AE3284A90F3B}"/>
              </a:ext>
            </a:extLst>
          </p:cNvPr>
          <p:cNvSpPr txBox="1"/>
          <p:nvPr/>
        </p:nvSpPr>
        <p:spPr>
          <a:xfrm>
            <a:off x="7677020" y="510338"/>
            <a:ext cx="26082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 b="1"/>
            </a:pPr>
            <a:r>
              <a:rPr lang="en-US" sz="3600" b="1" dirty="0">
                <a:effectLst>
                  <a:outerShdw blurRad="50800" algn="tl" rotWithShape="0">
                    <a:srgbClr val="00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7" name="Google Shape;10639;p73">
            <a:extLst>
              <a:ext uri="{FF2B5EF4-FFF2-40B4-BE49-F238E27FC236}">
                <a16:creationId xmlns:a16="http://schemas.microsoft.com/office/drawing/2014/main" id="{FBB95484-D206-989C-DCDF-AA1018741D97}"/>
              </a:ext>
            </a:extLst>
          </p:cNvPr>
          <p:cNvGrpSpPr/>
          <p:nvPr/>
        </p:nvGrpSpPr>
        <p:grpSpPr>
          <a:xfrm>
            <a:off x="4024368" y="1210210"/>
            <a:ext cx="761612" cy="480885"/>
            <a:chOff x="1749728" y="2894777"/>
            <a:chExt cx="386927" cy="363438"/>
          </a:xfrm>
          <a:solidFill>
            <a:schemeClr val="bg1"/>
          </a:solidFill>
        </p:grpSpPr>
        <p:sp>
          <p:nvSpPr>
            <p:cNvPr id="28" name="Google Shape;10640;p73">
              <a:extLst>
                <a:ext uri="{FF2B5EF4-FFF2-40B4-BE49-F238E27FC236}">
                  <a16:creationId xmlns:a16="http://schemas.microsoft.com/office/drawing/2014/main" id="{E2056CB8-57A4-FECA-4622-AAA20B47AB88}"/>
                </a:ext>
              </a:extLst>
            </p:cNvPr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" name="Google Shape;10641;p73">
              <a:extLst>
                <a:ext uri="{FF2B5EF4-FFF2-40B4-BE49-F238E27FC236}">
                  <a16:creationId xmlns:a16="http://schemas.microsoft.com/office/drawing/2014/main" id="{35166772-20ED-65F1-9C90-5840381D8038}"/>
                </a:ext>
              </a:extLst>
            </p:cNvPr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" name="Google Shape;10642;p73">
              <a:extLst>
                <a:ext uri="{FF2B5EF4-FFF2-40B4-BE49-F238E27FC236}">
                  <a16:creationId xmlns:a16="http://schemas.microsoft.com/office/drawing/2014/main" id="{3C8CAC17-39D6-0122-E777-34838EE46C09}"/>
                </a:ext>
              </a:extLst>
            </p:cNvPr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" name="Google Shape;10643;p73">
              <a:extLst>
                <a:ext uri="{FF2B5EF4-FFF2-40B4-BE49-F238E27FC236}">
                  <a16:creationId xmlns:a16="http://schemas.microsoft.com/office/drawing/2014/main" id="{071907D4-ACBE-06B9-1B63-3C0454E5828E}"/>
                </a:ext>
              </a:extLst>
            </p:cNvPr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" name="Google Shape;10644;p73">
              <a:extLst>
                <a:ext uri="{FF2B5EF4-FFF2-40B4-BE49-F238E27FC236}">
                  <a16:creationId xmlns:a16="http://schemas.microsoft.com/office/drawing/2014/main" id="{CC48C7F0-F134-317B-4058-5CB0E6097CCC}"/>
                </a:ext>
              </a:extLst>
            </p:cNvPr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" name="Google Shape;10645;p73">
              <a:extLst>
                <a:ext uri="{FF2B5EF4-FFF2-40B4-BE49-F238E27FC236}">
                  <a16:creationId xmlns:a16="http://schemas.microsoft.com/office/drawing/2014/main" id="{B775905B-97B5-F398-8A42-A28E74266290}"/>
                </a:ext>
              </a:extLst>
            </p:cNvPr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" name="Google Shape;10646;p73">
              <a:extLst>
                <a:ext uri="{FF2B5EF4-FFF2-40B4-BE49-F238E27FC236}">
                  <a16:creationId xmlns:a16="http://schemas.microsoft.com/office/drawing/2014/main" id="{D3666B8E-0A2F-BF07-9538-1C5FDDC626CA}"/>
                </a:ext>
              </a:extLst>
            </p:cNvPr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5989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7BF6F48B-85E9-ED58-E71E-6FCA7D2707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5" b="-1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gradFill>
            <a:gsLst>
              <a:gs pos="0">
                <a:srgbClr val="16F2F2"/>
              </a:gs>
              <a:gs pos="36000">
                <a:schemeClr val="accent1">
                  <a:lumMod val="75000"/>
                </a:schemeClr>
              </a:gs>
              <a:gs pos="51000">
                <a:srgbClr val="002060"/>
              </a:gs>
            </a:gsLst>
            <a:lin ang="2700000" scaled="1"/>
          </a:gradFill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A6AF6C8-C461-EF4F-D593-F3FE0011674E}"/>
              </a:ext>
            </a:extLst>
          </p:cNvPr>
          <p:cNvSpPr txBox="1"/>
          <p:nvPr/>
        </p:nvSpPr>
        <p:spPr>
          <a:xfrm>
            <a:off x="291715" y="145653"/>
            <a:ext cx="5049273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What is </a:t>
            </a:r>
            <a:r>
              <a:rPr lang="en-US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iBulk</a:t>
            </a:r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</a:p>
          <a:p>
            <a:pPr algn="ctr"/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iBulk</a:t>
            </a: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addresses cargo loading, cargo carriage and discharging on bulk carriers.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a single platform for data entry and automatic task and equipment prediction.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streamlines information exchange and reduce workload both ship &amp; shore.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F05C235-1B15-47CD-A39F-DDD1D7116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453" y="145653"/>
            <a:ext cx="6727969" cy="65666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78655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9208;p69">
            <a:extLst>
              <a:ext uri="{FF2B5EF4-FFF2-40B4-BE49-F238E27FC236}">
                <a16:creationId xmlns:a16="http://schemas.microsoft.com/office/drawing/2014/main" id="{D76D545A-AD47-368C-6011-F5D36A1776C3}"/>
              </a:ext>
            </a:extLst>
          </p:cNvPr>
          <p:cNvGrpSpPr/>
          <p:nvPr/>
        </p:nvGrpSpPr>
        <p:grpSpPr>
          <a:xfrm>
            <a:off x="858970" y="1242393"/>
            <a:ext cx="10474060" cy="4956323"/>
            <a:chOff x="732422" y="2990152"/>
            <a:chExt cx="1337773" cy="572103"/>
          </a:xfrm>
        </p:grpSpPr>
        <p:sp>
          <p:nvSpPr>
            <p:cNvPr id="22" name="Google Shape;9209;p69">
              <a:extLst>
                <a:ext uri="{FF2B5EF4-FFF2-40B4-BE49-F238E27FC236}">
                  <a16:creationId xmlns:a16="http://schemas.microsoft.com/office/drawing/2014/main" id="{A8E860A2-D386-851B-FEAB-5D5E26A34753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History of vessel and </a:t>
              </a:r>
            </a:p>
            <a:p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</a:t>
              </a:r>
              <a:r>
                <a:rPr lang="en-US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fleet in a single platform</a:t>
              </a:r>
              <a:endPara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23" name="Google Shape;9210;p69">
              <a:extLst>
                <a:ext uri="{FF2B5EF4-FFF2-40B4-BE49-F238E27FC236}">
                  <a16:creationId xmlns:a16="http://schemas.microsoft.com/office/drawing/2014/main" id="{C42CA8ED-0F22-883F-8E97-1CF8D4B9D0C2}"/>
                </a:ext>
              </a:extLst>
            </p:cNvPr>
            <p:cNvSpPr/>
            <p:nvPr/>
          </p:nvSpPr>
          <p:spPr>
            <a:xfrm>
              <a:off x="1308883" y="3183703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</a:t>
              </a:r>
              <a:r>
                <a:rPr lang="en-US" sz="1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Multiple interface </a:t>
              </a:r>
            </a:p>
            <a:p>
              <a:r>
                <a:rPr lang="en-US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</a:t>
              </a:r>
              <a:r>
                <a:rPr lang="en-US" sz="1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and ease of access</a:t>
              </a:r>
              <a:endPara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24" name="Google Shape;9211;p69">
              <a:extLst>
                <a:ext uri="{FF2B5EF4-FFF2-40B4-BE49-F238E27FC236}">
                  <a16:creationId xmlns:a16="http://schemas.microsoft.com/office/drawing/2014/main" id="{825C1378-BD18-32A3-F926-5FA8A041D9B8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NZ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</a:t>
              </a:r>
              <a:r>
                <a:rPr lang="en-NZ" sz="1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Reduced email     </a:t>
              </a:r>
            </a:p>
            <a:p>
              <a:r>
                <a:rPr lang="en-NZ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NZ" sz="1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communication / reports</a:t>
              </a:r>
              <a:endPara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25" name="Google Shape;9212;p69">
              <a:extLst>
                <a:ext uri="{FF2B5EF4-FFF2-40B4-BE49-F238E27FC236}">
                  <a16:creationId xmlns:a16="http://schemas.microsoft.com/office/drawing/2014/main" id="{4B9B6F3B-2CA0-9D95-64BC-BF24ADE2B73B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NZ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Auto scheduling of  </a:t>
              </a:r>
            </a:p>
            <a:p>
              <a:r>
                <a:rPr lang="en-NZ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</a:t>
              </a:r>
              <a:r>
                <a:rPr lang="en-NZ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tasks and generates  </a:t>
              </a:r>
            </a:p>
            <a:p>
              <a:r>
                <a:rPr lang="en-NZ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    </a:t>
              </a:r>
              <a:r>
                <a:rPr lang="en-NZ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reminders </a:t>
              </a:r>
              <a:endPara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26" name="Google Shape;9213;p69">
              <a:extLst>
                <a:ext uri="{FF2B5EF4-FFF2-40B4-BE49-F238E27FC236}">
                  <a16:creationId xmlns:a16="http://schemas.microsoft.com/office/drawing/2014/main" id="{5F3C0F12-15FD-74B9-72B1-2351875FB5C9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Care and guidance   </a:t>
              </a:r>
            </a:p>
            <a:p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</a:t>
              </a:r>
              <a:r>
                <a:rPr lang="en-US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from office and industry</a:t>
              </a:r>
              <a:endPara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27" name="Google Shape;9214;p69">
              <a:extLst>
                <a:ext uri="{FF2B5EF4-FFF2-40B4-BE49-F238E27FC236}">
                  <a16:creationId xmlns:a16="http://schemas.microsoft.com/office/drawing/2014/main" id="{73FCCD70-3ED1-A9C1-4835-69AA38E428B6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8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</a:t>
              </a:r>
              <a:r>
                <a:rPr lang="en-US" sz="1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Uniformity of data </a:t>
              </a:r>
            </a:p>
            <a:p>
              <a:r>
                <a:rPr lang="en-US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</a:t>
              </a:r>
              <a:r>
                <a:rPr lang="en-US" sz="1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across ship and shore</a:t>
              </a:r>
              <a:endPara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F1AD39D-350B-A2B7-8035-06FAB7E94936}"/>
              </a:ext>
            </a:extLst>
          </p:cNvPr>
          <p:cNvSpPr txBox="1"/>
          <p:nvPr/>
        </p:nvSpPr>
        <p:spPr>
          <a:xfrm>
            <a:off x="686268" y="320846"/>
            <a:ext cx="38194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masis MT Pro" panose="02040504050005020304" pitchFamily="18" charset="0"/>
              </a:rPr>
              <a:t>BENEFITS</a:t>
            </a:r>
            <a:endParaRPr lang="en-IN" sz="4000" b="1" dirty="0">
              <a:latin typeface="Amasis MT Pro" panose="020405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330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See the source image">
            <a:extLst>
              <a:ext uri="{FF2B5EF4-FFF2-40B4-BE49-F238E27FC236}">
                <a16:creationId xmlns:a16="http://schemas.microsoft.com/office/drawing/2014/main" id="{DB7870B8-E650-5563-BC5E-96F7E20297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87"/>
          <a:stretch/>
        </p:blipFill>
        <p:spPr bwMode="auto">
          <a:xfrm>
            <a:off x="3790950" y="0"/>
            <a:ext cx="8420100" cy="685800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D0210D-652D-74F8-6C55-277D99DCD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 GENERATION PLAN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6B18E06-3715-9C2F-6453-6918F43782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3242" b="31072"/>
          <a:stretch/>
        </p:blipFill>
        <p:spPr>
          <a:xfrm>
            <a:off x="10962844" y="102089"/>
            <a:ext cx="1229156" cy="779361"/>
          </a:xfrm>
          <a:prstGeom prst="rect">
            <a:avLst/>
          </a:pr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1132F41-0C95-6991-2A51-92CF3FA2631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74047" y="1429852"/>
          <a:ext cx="8064986" cy="4793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90697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782393-861A-19E5-CF0C-EA069EF9AA31}"/>
              </a:ext>
            </a:extLst>
          </p:cNvPr>
          <p:cNvSpPr txBox="1"/>
          <p:nvPr/>
        </p:nvSpPr>
        <p:spPr>
          <a:xfrm>
            <a:off x="1015662" y="72706"/>
            <a:ext cx="756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Amasis MT Pro Medium" panose="02040604050005020304" pitchFamily="18" charset="0"/>
              </a:rPr>
              <a:t>FIRST LOOK - Modules</a:t>
            </a:r>
            <a:endParaRPr lang="en-IN" sz="5400" dirty="0">
              <a:latin typeface="Amasis MT Pro Medium" panose="02040604050005020304" pitchFamily="18" charset="0"/>
            </a:endParaRPr>
          </a:p>
        </p:txBody>
      </p:sp>
      <p:pic>
        <p:nvPicPr>
          <p:cNvPr id="6" name="Picture 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7871A52F-D90B-6A24-7F32-9D10EFB9B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3242" b="31072"/>
          <a:stretch/>
        </p:blipFill>
        <p:spPr>
          <a:xfrm>
            <a:off x="11069423" y="152400"/>
            <a:ext cx="1229156" cy="779361"/>
          </a:xfrm>
          <a:prstGeom prst="rect">
            <a:avLst/>
          </a:prstGeom>
        </p:spPr>
      </p:pic>
      <p:grpSp>
        <p:nvGrpSpPr>
          <p:cNvPr id="8" name="Google Shape;8936;p69">
            <a:extLst>
              <a:ext uri="{FF2B5EF4-FFF2-40B4-BE49-F238E27FC236}">
                <a16:creationId xmlns:a16="http://schemas.microsoft.com/office/drawing/2014/main" id="{41EDE4AE-6689-F205-604B-A9C7B4F412EF}"/>
              </a:ext>
            </a:extLst>
          </p:cNvPr>
          <p:cNvGrpSpPr/>
          <p:nvPr/>
        </p:nvGrpSpPr>
        <p:grpSpPr>
          <a:xfrm>
            <a:off x="3143406" y="1548460"/>
            <a:ext cx="5238627" cy="4733426"/>
            <a:chOff x="4206459" y="1191441"/>
            <a:chExt cx="712556" cy="785901"/>
          </a:xfrm>
        </p:grpSpPr>
        <p:sp>
          <p:nvSpPr>
            <p:cNvPr id="11" name="Google Shape;8937;p69">
              <a:extLst>
                <a:ext uri="{FF2B5EF4-FFF2-40B4-BE49-F238E27FC236}">
                  <a16:creationId xmlns:a16="http://schemas.microsoft.com/office/drawing/2014/main" id="{0DEBC720-5179-DAF7-1BF9-7FCBD7A796AD}"/>
                </a:ext>
              </a:extLst>
            </p:cNvPr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  <a:latin typeface="Amasis MT Pro Medium" panose="02040604050005020304" pitchFamily="18" charset="0"/>
                </a:rPr>
                <a:t>        Cargo</a:t>
              </a:r>
              <a:r>
                <a:rPr lang="en-US" dirty="0">
                  <a:solidFill>
                    <a:schemeClr val="tx1"/>
                  </a:solidFill>
                </a:rPr>
                <a:t>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  <a:latin typeface="Amasis MT Pro Medium" panose="02040604050005020304" pitchFamily="18" charset="0"/>
                </a:rPr>
                <a:t>         Hold</a:t>
              </a:r>
              <a:endParaRPr sz="2400" b="1" dirty="0">
                <a:solidFill>
                  <a:schemeClr val="tx1"/>
                </a:solidFill>
                <a:latin typeface="Amasis MT Pro Medium" panose="02040604050005020304" pitchFamily="18" charset="0"/>
              </a:endParaRPr>
            </a:p>
          </p:txBody>
        </p:sp>
        <p:sp>
          <p:nvSpPr>
            <p:cNvPr id="12" name="Google Shape;8938;p69">
              <a:extLst>
                <a:ext uri="{FF2B5EF4-FFF2-40B4-BE49-F238E27FC236}">
                  <a16:creationId xmlns:a16="http://schemas.microsoft.com/office/drawing/2014/main" id="{59EE8ADB-0828-8048-C96B-88260F968571}"/>
                </a:ext>
              </a:extLst>
            </p:cNvPr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  <a:latin typeface="Amasis MT Pro Medium" panose="02040604050005020304" pitchFamily="18" charset="0"/>
                </a:rPr>
                <a:t>      </a:t>
              </a:r>
              <a:r>
                <a:rPr lang="en-US" sz="2000" b="1" dirty="0">
                  <a:solidFill>
                    <a:schemeClr val="tx1"/>
                  </a:solidFill>
                  <a:latin typeface="Amasis MT Pro Medium" panose="02040604050005020304" pitchFamily="18" charset="0"/>
                </a:rPr>
                <a:t>Inventory</a:t>
              </a:r>
              <a:endParaRPr sz="2400" b="1" dirty="0">
                <a:solidFill>
                  <a:schemeClr val="tx1"/>
                </a:solidFill>
                <a:latin typeface="Amasis MT Pro Medium" panose="02040604050005020304" pitchFamily="18" charset="0"/>
              </a:endParaRPr>
            </a:p>
          </p:txBody>
        </p:sp>
        <p:sp>
          <p:nvSpPr>
            <p:cNvPr id="13" name="Google Shape;8939;p69">
              <a:extLst>
                <a:ext uri="{FF2B5EF4-FFF2-40B4-BE49-F238E27FC236}">
                  <a16:creationId xmlns:a16="http://schemas.microsoft.com/office/drawing/2014/main" id="{CF83BF47-6BB2-E246-7719-7F1338B95541}"/>
                </a:ext>
              </a:extLst>
            </p:cNvPr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7000"/>
                  </a:schemeClr>
                </a:gs>
                <a:gs pos="48000">
                  <a:schemeClr val="accent4">
                    <a:lumMod val="97000"/>
                    <a:lumOff val="3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  <a:latin typeface="Amasis MT Pro Medium" panose="02040604050005020304" pitchFamily="18" charset="0"/>
                </a:rPr>
                <a:t>     Guidance</a:t>
              </a:r>
              <a:endParaRPr sz="2400" b="1" dirty="0">
                <a:solidFill>
                  <a:schemeClr val="tx1"/>
                </a:solidFill>
                <a:latin typeface="Amasis MT Pro Medium" panose="02040604050005020304" pitchFamily="18" charset="0"/>
              </a:endParaRPr>
            </a:p>
          </p:txBody>
        </p:sp>
        <p:sp>
          <p:nvSpPr>
            <p:cNvPr id="14" name="Google Shape;8940;p69">
              <a:extLst>
                <a:ext uri="{FF2B5EF4-FFF2-40B4-BE49-F238E27FC236}">
                  <a16:creationId xmlns:a16="http://schemas.microsoft.com/office/drawing/2014/main" id="{9F116247-D49A-850B-93B1-B969F73F1B1E}"/>
                </a:ext>
              </a:extLst>
            </p:cNvPr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tx1"/>
                  </a:solidFill>
                </a:rPr>
                <a:t>          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</a:rPr>
                <a:t>        </a:t>
              </a:r>
              <a:r>
                <a:rPr lang="en-US" sz="2400" b="1" dirty="0">
                  <a:solidFill>
                    <a:schemeClr val="tx1"/>
                  </a:solidFill>
                  <a:latin typeface="Amasis MT Pro Medium" panose="02040604050005020304" pitchFamily="18" charset="0"/>
                </a:rPr>
                <a:t>Voyage</a:t>
              </a:r>
              <a:r>
                <a:rPr lang="en-US" dirty="0">
                  <a:solidFill>
                    <a:schemeClr val="tx1"/>
                  </a:solidFill>
                </a:rPr>
                <a:t>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Google Shape;8941;p69">
              <a:extLst>
                <a:ext uri="{FF2B5EF4-FFF2-40B4-BE49-F238E27FC236}">
                  <a16:creationId xmlns:a16="http://schemas.microsoft.com/office/drawing/2014/main" id="{90EF872F-E5D1-992F-FFF1-74EF0A181ED8}"/>
                </a:ext>
              </a:extLst>
            </p:cNvPr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45" name="Google Shape;8942;p69">
                <a:extLst>
                  <a:ext uri="{FF2B5EF4-FFF2-40B4-BE49-F238E27FC236}">
                    <a16:creationId xmlns:a16="http://schemas.microsoft.com/office/drawing/2014/main" id="{FBA4CE4A-4617-1F77-55BF-8A83F88757B2}"/>
                  </a:ext>
                </a:extLst>
              </p:cNvPr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8943;p69">
                <a:extLst>
                  <a:ext uri="{FF2B5EF4-FFF2-40B4-BE49-F238E27FC236}">
                    <a16:creationId xmlns:a16="http://schemas.microsoft.com/office/drawing/2014/main" id="{D25C49B2-E8BE-CFF8-C15C-FA73C2DD4922}"/>
                  </a:ext>
                </a:extLst>
              </p:cNvPr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8944;p69">
                <a:extLst>
                  <a:ext uri="{FF2B5EF4-FFF2-40B4-BE49-F238E27FC236}">
                    <a16:creationId xmlns:a16="http://schemas.microsoft.com/office/drawing/2014/main" id="{20FEC4B3-6B53-E5EC-B4F6-DFDF605D8B81}"/>
                  </a:ext>
                </a:extLst>
              </p:cNvPr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8945;p69">
                <a:extLst>
                  <a:ext uri="{FF2B5EF4-FFF2-40B4-BE49-F238E27FC236}">
                    <a16:creationId xmlns:a16="http://schemas.microsoft.com/office/drawing/2014/main" id="{D255B4E2-AF47-4FC0-BDAA-DC9C97347BAA}"/>
                  </a:ext>
                </a:extLst>
              </p:cNvPr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8946;p69">
              <a:extLst>
                <a:ext uri="{FF2B5EF4-FFF2-40B4-BE49-F238E27FC236}">
                  <a16:creationId xmlns:a16="http://schemas.microsoft.com/office/drawing/2014/main" id="{B83312BC-0C08-AB90-70C8-C7E8C915C4AD}"/>
                </a:ext>
              </a:extLst>
            </p:cNvPr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41" name="Google Shape;8947;p69">
                <a:extLst>
                  <a:ext uri="{FF2B5EF4-FFF2-40B4-BE49-F238E27FC236}">
                    <a16:creationId xmlns:a16="http://schemas.microsoft.com/office/drawing/2014/main" id="{45C9E0A2-FDA7-FC45-199C-E6EF0DBD9749}"/>
                  </a:ext>
                </a:extLst>
              </p:cNvPr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8948;p69">
                <a:extLst>
                  <a:ext uri="{FF2B5EF4-FFF2-40B4-BE49-F238E27FC236}">
                    <a16:creationId xmlns:a16="http://schemas.microsoft.com/office/drawing/2014/main" id="{12A6F44D-D403-14AF-EF45-18A7B0ADB663}"/>
                  </a:ext>
                </a:extLst>
              </p:cNvPr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8949;p69">
                <a:extLst>
                  <a:ext uri="{FF2B5EF4-FFF2-40B4-BE49-F238E27FC236}">
                    <a16:creationId xmlns:a16="http://schemas.microsoft.com/office/drawing/2014/main" id="{6CC47AE7-C2BE-DAEF-F92E-913E61860515}"/>
                  </a:ext>
                </a:extLst>
              </p:cNvPr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8950;p69">
                <a:extLst>
                  <a:ext uri="{FF2B5EF4-FFF2-40B4-BE49-F238E27FC236}">
                    <a16:creationId xmlns:a16="http://schemas.microsoft.com/office/drawing/2014/main" id="{0E92D84F-D7A8-B5BB-5857-4661591A23E8}"/>
                  </a:ext>
                </a:extLst>
              </p:cNvPr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8951;p69">
              <a:extLst>
                <a:ext uri="{FF2B5EF4-FFF2-40B4-BE49-F238E27FC236}">
                  <a16:creationId xmlns:a16="http://schemas.microsoft.com/office/drawing/2014/main" id="{DF1782E2-37D2-1980-F122-12AA04F1D741}"/>
                </a:ext>
              </a:extLst>
            </p:cNvPr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37" name="Google Shape;8952;p69">
                <a:extLst>
                  <a:ext uri="{FF2B5EF4-FFF2-40B4-BE49-F238E27FC236}">
                    <a16:creationId xmlns:a16="http://schemas.microsoft.com/office/drawing/2014/main" id="{58DBD9E1-0893-9869-AE7F-E1EDD953A79E}"/>
                  </a:ext>
                </a:extLst>
              </p:cNvPr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8953;p69">
                <a:extLst>
                  <a:ext uri="{FF2B5EF4-FFF2-40B4-BE49-F238E27FC236}">
                    <a16:creationId xmlns:a16="http://schemas.microsoft.com/office/drawing/2014/main" id="{C24C5979-3011-6436-1635-927D8E760A2A}"/>
                  </a:ext>
                </a:extLst>
              </p:cNvPr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8954;p69">
                <a:extLst>
                  <a:ext uri="{FF2B5EF4-FFF2-40B4-BE49-F238E27FC236}">
                    <a16:creationId xmlns:a16="http://schemas.microsoft.com/office/drawing/2014/main" id="{73AF7536-91DE-5900-62D1-2A341D7C30C0}"/>
                  </a:ext>
                </a:extLst>
              </p:cNvPr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8955;p69">
                <a:extLst>
                  <a:ext uri="{FF2B5EF4-FFF2-40B4-BE49-F238E27FC236}">
                    <a16:creationId xmlns:a16="http://schemas.microsoft.com/office/drawing/2014/main" id="{190478F6-C02C-47FD-43FF-F3B5E5C75ED5}"/>
                  </a:ext>
                </a:extLst>
              </p:cNvPr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8956;p69">
              <a:extLst>
                <a:ext uri="{FF2B5EF4-FFF2-40B4-BE49-F238E27FC236}">
                  <a16:creationId xmlns:a16="http://schemas.microsoft.com/office/drawing/2014/main" id="{FAB6D377-59D3-3797-E224-3DEA5FCE28C8}"/>
                </a:ext>
              </a:extLst>
            </p:cNvPr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33" name="Google Shape;8957;p69">
                <a:extLst>
                  <a:ext uri="{FF2B5EF4-FFF2-40B4-BE49-F238E27FC236}">
                    <a16:creationId xmlns:a16="http://schemas.microsoft.com/office/drawing/2014/main" id="{683658A5-E03F-5F2E-D538-C89DFE92C5FC}"/>
                  </a:ext>
                </a:extLst>
              </p:cNvPr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958;p69">
                <a:extLst>
                  <a:ext uri="{FF2B5EF4-FFF2-40B4-BE49-F238E27FC236}">
                    <a16:creationId xmlns:a16="http://schemas.microsoft.com/office/drawing/2014/main" id="{1B75A251-38C5-787D-52D4-7D533E69CA2C}"/>
                  </a:ext>
                </a:extLst>
              </p:cNvPr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959;p69">
                <a:extLst>
                  <a:ext uri="{FF2B5EF4-FFF2-40B4-BE49-F238E27FC236}">
                    <a16:creationId xmlns:a16="http://schemas.microsoft.com/office/drawing/2014/main" id="{3D3BD4FF-8EFC-9944-83A3-29FCFED38AEF}"/>
                  </a:ext>
                </a:extLst>
              </p:cNvPr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8960;p69">
                <a:extLst>
                  <a:ext uri="{FF2B5EF4-FFF2-40B4-BE49-F238E27FC236}">
                    <a16:creationId xmlns:a16="http://schemas.microsoft.com/office/drawing/2014/main" id="{E6B1BCF0-D8D7-CCA9-F300-DE549A2BDC95}"/>
                  </a:ext>
                </a:extLst>
              </p:cNvPr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" name="Google Shape;8961;p69">
              <a:extLst>
                <a:ext uri="{FF2B5EF4-FFF2-40B4-BE49-F238E27FC236}">
                  <a16:creationId xmlns:a16="http://schemas.microsoft.com/office/drawing/2014/main" id="{369BB77D-FF89-3D07-EB42-4ADE395AF381}"/>
                </a:ext>
              </a:extLst>
            </p:cNvPr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962;p69">
              <a:extLst>
                <a:ext uri="{FF2B5EF4-FFF2-40B4-BE49-F238E27FC236}">
                  <a16:creationId xmlns:a16="http://schemas.microsoft.com/office/drawing/2014/main" id="{FDB30954-D4F1-2214-A048-A027413D47ED}"/>
                </a:ext>
              </a:extLst>
            </p:cNvPr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963;p69">
              <a:extLst>
                <a:ext uri="{FF2B5EF4-FFF2-40B4-BE49-F238E27FC236}">
                  <a16:creationId xmlns:a16="http://schemas.microsoft.com/office/drawing/2014/main" id="{14E97313-8D15-2140-7ECC-5909811645C2}"/>
                </a:ext>
              </a:extLst>
            </p:cNvPr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964;p69">
              <a:extLst>
                <a:ext uri="{FF2B5EF4-FFF2-40B4-BE49-F238E27FC236}">
                  <a16:creationId xmlns:a16="http://schemas.microsoft.com/office/drawing/2014/main" id="{AFD02738-7F66-23D9-815F-4D5BDADCB810}"/>
                </a:ext>
              </a:extLst>
            </p:cNvPr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" name="Google Shape;8965;p69">
              <a:extLst>
                <a:ext uri="{FF2B5EF4-FFF2-40B4-BE49-F238E27FC236}">
                  <a16:creationId xmlns:a16="http://schemas.microsoft.com/office/drawing/2014/main" id="{F65D8B39-15A7-2FFD-BB35-CBDA8067E9BA}"/>
                </a:ext>
              </a:extLst>
            </p:cNvPr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29" name="Google Shape;8966;p69">
                <a:extLst>
                  <a:ext uri="{FF2B5EF4-FFF2-40B4-BE49-F238E27FC236}">
                    <a16:creationId xmlns:a16="http://schemas.microsoft.com/office/drawing/2014/main" id="{BCDA5E42-7E19-27BA-B429-4BBD62B8AE5B}"/>
                  </a:ext>
                </a:extLst>
              </p:cNvPr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967;p69">
                <a:extLst>
                  <a:ext uri="{FF2B5EF4-FFF2-40B4-BE49-F238E27FC236}">
                    <a16:creationId xmlns:a16="http://schemas.microsoft.com/office/drawing/2014/main" id="{443EA7C7-1AE8-7D62-2878-0B32AC267389}"/>
                  </a:ext>
                </a:extLst>
              </p:cNvPr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8968;p69">
                <a:extLst>
                  <a:ext uri="{FF2B5EF4-FFF2-40B4-BE49-F238E27FC236}">
                    <a16:creationId xmlns:a16="http://schemas.microsoft.com/office/drawing/2014/main" id="{2BDFBA4C-1E7B-62AB-3F5F-39E9F7324E4C}"/>
                  </a:ext>
                </a:extLst>
              </p:cNvPr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8969;p69">
                <a:extLst>
                  <a:ext uri="{FF2B5EF4-FFF2-40B4-BE49-F238E27FC236}">
                    <a16:creationId xmlns:a16="http://schemas.microsoft.com/office/drawing/2014/main" id="{8FC150F2-3DE7-EAFD-FE43-AF2EF1673A10}"/>
                  </a:ext>
                </a:extLst>
              </p:cNvPr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8970;p69">
              <a:extLst>
                <a:ext uri="{FF2B5EF4-FFF2-40B4-BE49-F238E27FC236}">
                  <a16:creationId xmlns:a16="http://schemas.microsoft.com/office/drawing/2014/main" id="{D779BAB8-CDEB-9CB5-3D5B-D7235E4676F4}"/>
                </a:ext>
              </a:extLst>
            </p:cNvPr>
            <p:cNvGrpSpPr/>
            <p:nvPr/>
          </p:nvGrpSpPr>
          <p:grpSpPr>
            <a:xfrm>
              <a:off x="4771663" y="1876896"/>
              <a:ext cx="108651" cy="100446"/>
              <a:chOff x="4771663" y="1876896"/>
              <a:chExt cx="108651" cy="100446"/>
            </a:xfrm>
          </p:grpSpPr>
          <p:sp>
            <p:nvSpPr>
              <p:cNvPr id="25" name="Google Shape;8971;p69">
                <a:extLst>
                  <a:ext uri="{FF2B5EF4-FFF2-40B4-BE49-F238E27FC236}">
                    <a16:creationId xmlns:a16="http://schemas.microsoft.com/office/drawing/2014/main" id="{14033722-E9E3-CCB3-F0CC-766E4239687A}"/>
                  </a:ext>
                </a:extLst>
              </p:cNvPr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8972;p69">
                <a:extLst>
                  <a:ext uri="{FF2B5EF4-FFF2-40B4-BE49-F238E27FC236}">
                    <a16:creationId xmlns:a16="http://schemas.microsoft.com/office/drawing/2014/main" id="{46D3E676-DBC4-2AEA-945E-E5C499FD8E32}"/>
                  </a:ext>
                </a:extLst>
              </p:cNvPr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973;p69">
                <a:extLst>
                  <a:ext uri="{FF2B5EF4-FFF2-40B4-BE49-F238E27FC236}">
                    <a16:creationId xmlns:a16="http://schemas.microsoft.com/office/drawing/2014/main" id="{68579BAE-CDE9-9FED-8DD5-4BB770971148}"/>
                  </a:ext>
                </a:extLst>
              </p:cNvPr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8974;p69">
                <a:extLst>
                  <a:ext uri="{FF2B5EF4-FFF2-40B4-BE49-F238E27FC236}">
                    <a16:creationId xmlns:a16="http://schemas.microsoft.com/office/drawing/2014/main" id="{7360FECA-360F-0986-969D-AE62EE7578EA}"/>
                  </a:ext>
                </a:extLst>
              </p:cNvPr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9634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BD21BAB-D760-5EF6-4EA1-2139E9F1E6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944" y="163326"/>
            <a:ext cx="8565557" cy="653134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47AACC7-4CE1-CC0A-7E4D-82F3FD076E2F}"/>
              </a:ext>
            </a:extLst>
          </p:cNvPr>
          <p:cNvSpPr/>
          <p:nvPr/>
        </p:nvSpPr>
        <p:spPr>
          <a:xfrm>
            <a:off x="299809" y="1574800"/>
            <a:ext cx="2846929" cy="3976914"/>
          </a:xfrm>
          <a:prstGeom prst="flowChartDocument">
            <a:avLst/>
          </a:prstGeom>
          <a:solidFill>
            <a:srgbClr val="2C4E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b="1" kern="1200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VOY INSTRUCTION MODULE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b="1" kern="1200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HOME PAGE - VESSEL</a:t>
            </a:r>
          </a:p>
        </p:txBody>
      </p:sp>
    </p:spTree>
    <p:extLst>
      <p:ext uri="{BB962C8B-B14F-4D97-AF65-F5344CB8AC3E}">
        <p14:creationId xmlns:p14="http://schemas.microsoft.com/office/powerpoint/2010/main" val="1818724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447AACC7-4CE1-CC0A-7E4D-82F3FD076E2F}"/>
              </a:ext>
            </a:extLst>
          </p:cNvPr>
          <p:cNvSpPr/>
          <p:nvPr/>
        </p:nvSpPr>
        <p:spPr>
          <a:xfrm>
            <a:off x="299809" y="1574800"/>
            <a:ext cx="2846929" cy="3976914"/>
          </a:xfrm>
          <a:prstGeom prst="flowChartDocument">
            <a:avLst/>
          </a:prstGeom>
          <a:solidFill>
            <a:srgbClr val="2C4E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b="1" kern="1200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VOY INSTRUCTION MODULE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b="1" kern="1200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HOME PAGE - </a:t>
            </a:r>
            <a:r>
              <a:rPr lang="en-US" b="1" dirty="0">
                <a:ln w="17780" cmpd="sng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masis MT Pro Medium" panose="02040604050005020304" pitchFamily="18" charset="0"/>
                <a:ea typeface="+mj-ea"/>
                <a:cs typeface="+mj-cs"/>
              </a:rPr>
              <a:t>SHORE</a:t>
            </a:r>
            <a:endParaRPr lang="en-US" sz="1800" b="1" kern="1200" dirty="0">
              <a:ln w="17780" cmpd="sng">
                <a:noFill/>
                <a:prstDash val="solid"/>
                <a:miter lim="800000"/>
              </a:ln>
              <a:solidFill>
                <a:schemeClr val="bg1"/>
              </a:solidFill>
              <a:effectLst>
                <a:outerShdw blurRad="50800" algn="tl" rotWithShape="0">
                  <a:srgbClr val="000000"/>
                </a:outerShdw>
              </a:effectLst>
              <a:latin typeface="Amasis MT Pro Medium" panose="02040604050005020304" pitchFamily="18" charset="0"/>
              <a:ea typeface="+mj-ea"/>
              <a:cs typeface="+mj-cs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E43D23D-18ED-CF16-806E-97267BBCE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257" y="174171"/>
            <a:ext cx="8766629" cy="6546586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49362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420</Words>
  <Application>Microsoft Office PowerPoint</Application>
  <PresentationFormat>Widescreen</PresentationFormat>
  <Paragraphs>77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Amasis MT Pro</vt:lpstr>
      <vt:lpstr>Amasis MT Pro Medium</vt:lpstr>
      <vt:lpstr>Angsana New</vt:lpstr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MULTI GENERATION 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Virat Gupta</dc:creator>
  <cp:lastModifiedBy>Virat Gupta</cp:lastModifiedBy>
  <cp:revision>3</cp:revision>
  <dcterms:created xsi:type="dcterms:W3CDTF">2023-01-19T12:23:48Z</dcterms:created>
  <dcterms:modified xsi:type="dcterms:W3CDTF">2023-01-20T11:00:50Z</dcterms:modified>
</cp:coreProperties>
</file>

<file path=docProps/thumbnail.jpeg>
</file>